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6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3DA3173-F13C-42B4-BB11-547074D12D65}">
          <p14:sldIdLst>
            <p14:sldId id="256"/>
            <p14:sldId id="258"/>
            <p14:sldId id="259"/>
            <p14:sldId id="260"/>
            <p14:sldId id="266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>
        <p:scale>
          <a:sx n="79" d="100"/>
          <a:sy n="79" d="100"/>
        </p:scale>
        <p:origin x="3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926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404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717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48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141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660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89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04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8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16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4649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05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rchimedes - Stock Image - H401/0149 - Science Photo Librar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279" y="0"/>
            <a:ext cx="6522720" cy="6962503"/>
          </a:xfrm>
          <a:prstGeom prst="rect">
            <a:avLst/>
          </a:prstGeom>
        </p:spPr>
      </p:pic>
      <p:pic>
        <p:nvPicPr>
          <p:cNvPr id="4" name="Picture 3" descr="Archimedes of Syracuse | Archimidis, Arhimedes, Arhimidi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4496" y="0"/>
            <a:ext cx="5669286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5558" y="120658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Archimedes</a:t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439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000">
        <p15:prstTrans prst="curtains"/>
        <p:sndAc>
          <p:stSnd loop="1">
            <p:snd r:embed="rId2" name="drumroll.wav"/>
          </p:stSnd>
        </p:sndAc>
      </p:transition>
    </mc:Choice>
    <mc:Fallback>
      <p:transition spd="slow">
        <p:fade/>
        <p:sndAc>
          <p:stSnd loop="1">
            <p:snd r:embed="rId2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Facts on the lever</a:t>
            </a:r>
            <a:endParaRPr lang="en-GB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 </a:t>
            </a:r>
            <a:r>
              <a:rPr lang="en-GB" dirty="0" smtClean="0"/>
              <a:t>lever</a:t>
            </a:r>
            <a:r>
              <a:rPr lang="en-GB" dirty="0"/>
              <a:t> is a simple machine. It is something that can be used in a lot of ways. One way is by measuring things, or by seeing which weighs more. A lever is supported by a fulcrum which it uses to lifts weights. It is one of six simple machines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 descr="The Lever - Board Game Online Wik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72" y="3842290"/>
            <a:ext cx="2857500" cy="1905000"/>
          </a:xfrm>
          <a:prstGeom prst="rect">
            <a:avLst/>
          </a:prstGeom>
        </p:spPr>
      </p:pic>
      <p:pic>
        <p:nvPicPr>
          <p:cNvPr id="5" name="Picture 4" descr="What is a lever simple machine?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686" y="3413665"/>
            <a:ext cx="57150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4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  <p:sndAc>
          <p:stSnd>
            <p:snd r:embed="rId2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Archimedes principle</a:t>
            </a:r>
            <a:endParaRPr lang="en-GB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Archimedes </a:t>
            </a:r>
            <a:r>
              <a:rPr lang="en-GB" dirty="0"/>
              <a:t>principle is named after Archimedes of </a:t>
            </a:r>
            <a:r>
              <a:rPr lang="en-GB" dirty="0" smtClean="0"/>
              <a:t>Syracuse </a:t>
            </a:r>
            <a:r>
              <a:rPr lang="en-GB" dirty="0"/>
              <a:t>the first to discover this law. When he </a:t>
            </a:r>
            <a:r>
              <a:rPr lang="en-GB" dirty="0" smtClean="0"/>
              <a:t>did </a:t>
            </a:r>
            <a:r>
              <a:rPr lang="en-GB" dirty="0"/>
              <a:t>he ran naked out of his </a:t>
            </a:r>
            <a:r>
              <a:rPr lang="en-GB" dirty="0" smtClean="0"/>
              <a:t>bathtub. Archimedes law is were you use water to discover the mass of the item.</a:t>
            </a:r>
            <a:endParaRPr lang="en-GB" dirty="0"/>
          </a:p>
        </p:txBody>
      </p:sp>
      <p:pic>
        <p:nvPicPr>
          <p:cNvPr id="4" name="Picture 3" descr="Displacement (fluid)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85" y="2589834"/>
            <a:ext cx="2961598" cy="3829254"/>
          </a:xfrm>
          <a:prstGeom prst="rect">
            <a:avLst/>
          </a:prstGeom>
        </p:spPr>
      </p:pic>
      <p:pic>
        <p:nvPicPr>
          <p:cNvPr id="5" name="Picture 4" descr="File:Archimedes-principle.svg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367" y="3329273"/>
            <a:ext cx="4339337" cy="2847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89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  <p:sndAc>
          <p:stSnd>
            <p:snd r:embed="rId2" name="whoosh.wav"/>
          </p:stSnd>
        </p:sndAc>
      </p:transition>
    </mc:Choice>
    <mc:Fallback>
      <p:transition spd="slow">
        <p:fade/>
        <p:sndAc>
          <p:stSnd>
            <p:snd r:embed="rId2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700" y="614362"/>
            <a:ext cx="10515600" cy="2628900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GB" sz="4800" b="1" u="sng" dirty="0" smtClean="0">
                <a:ln/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Archimedes Screw  </a:t>
            </a:r>
            <a:r>
              <a:rPr lang="en-GB" sz="4000" b="1" dirty="0">
                <a:ln/>
                <a:solidFill>
                  <a:schemeClr val="accent4"/>
                </a:solidFill>
              </a:rPr>
              <a:t/>
            </a:r>
            <a:br>
              <a:rPr lang="en-GB" sz="4000" b="1" dirty="0">
                <a:ln/>
                <a:solidFill>
                  <a:schemeClr val="accent4"/>
                </a:solidFill>
              </a:rPr>
            </a:br>
            <a:r>
              <a:rPr lang="en-GB" sz="4000" b="1" dirty="0">
                <a:ln/>
                <a:solidFill>
                  <a:schemeClr val="accent4"/>
                </a:solidFill>
              </a:rPr>
              <a:t/>
            </a:r>
            <a:br>
              <a:rPr lang="en-GB" sz="4000" b="1" dirty="0">
                <a:ln/>
                <a:solidFill>
                  <a:schemeClr val="accent4"/>
                </a:solidFill>
              </a:rPr>
            </a:br>
            <a:endParaRPr lang="en-GB" sz="40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6" name="Content Placeholder 5" descr="Archimedes’ screw (3rd century BC) - 3D scene - Mozaik ...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798" y="3965652"/>
            <a:ext cx="3253178" cy="2043112"/>
          </a:xfrm>
        </p:spPr>
      </p:pic>
      <p:pic>
        <p:nvPicPr>
          <p:cNvPr id="7" name="Picture 6" descr="Archimedes’ Screw: Ancient Invention Used To Transfer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548" y="131126"/>
            <a:ext cx="3343275" cy="2045389"/>
          </a:xfrm>
          <a:prstGeom prst="rect">
            <a:avLst/>
          </a:prstGeom>
        </p:spPr>
      </p:pic>
      <p:pic>
        <p:nvPicPr>
          <p:cNvPr id="9" name="Picture 8" descr="3D Printed Archimedes Screw by Saket Gupta | Pinshap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4" y="4049367"/>
            <a:ext cx="3831641" cy="1981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7213" y="2176515"/>
            <a:ext cx="5386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Archimedes screw lifts water through a little compartment that then spills through the top of the contraption.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5924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  <p:sndAc>
          <p:stSnd loop="1">
            <p:snd r:embed="rId2" name="suction.wav"/>
          </p:stSnd>
        </p:sndAc>
      </p:transition>
    </mc:Choice>
    <mc:Fallback>
      <p:transition spd="slow">
        <p:fade/>
        <p:sndAc>
          <p:stSnd loop="1">
            <p:snd r:embed="rId2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514" y="1"/>
            <a:ext cx="10831286" cy="1690688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Archimede’s Weapons</a:t>
            </a: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Archimedes invented lots of war machines like sun rays , claws and cranes to attack enemy ships and ballistic things like ballista and catapults </a:t>
            </a:r>
          </a:p>
        </p:txBody>
      </p:sp>
      <p:pic>
        <p:nvPicPr>
          <p:cNvPr id="5" name="Picture 4" descr="File:Ballista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389" y="68670"/>
            <a:ext cx="2342607" cy="1756955"/>
          </a:xfrm>
          <a:prstGeom prst="rect">
            <a:avLst/>
          </a:prstGeom>
        </p:spPr>
      </p:pic>
      <p:pic>
        <p:nvPicPr>
          <p:cNvPr id="8" name="Picture 7" descr="Ballista - DT Onlin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247" y="4890323"/>
            <a:ext cx="5386753" cy="1817131"/>
          </a:xfrm>
          <a:prstGeom prst="rect">
            <a:avLst/>
          </a:prstGeom>
        </p:spPr>
      </p:pic>
      <p:pic>
        <p:nvPicPr>
          <p:cNvPr id="14" name="Picture 13" descr="3D large ancient catapults - TurboSquid 168339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" y="4809204"/>
            <a:ext cx="1979368" cy="1979368"/>
          </a:xfrm>
          <a:prstGeom prst="rect">
            <a:avLst/>
          </a:prstGeom>
        </p:spPr>
      </p:pic>
      <p:pic>
        <p:nvPicPr>
          <p:cNvPr id="16" name="Picture 15" descr="Ancient Weapons – Trebuchets and Catapult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031" y="2681761"/>
            <a:ext cx="3019322" cy="1887076"/>
          </a:xfrm>
          <a:prstGeom prst="rect">
            <a:avLst/>
          </a:prstGeom>
        </p:spPr>
      </p:pic>
      <p:pic>
        <p:nvPicPr>
          <p:cNvPr id="17" name="Picture 16" descr="Shining Ones, Archimedes Death Ray And Mystery Of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507" y="4171811"/>
            <a:ext cx="4153165" cy="227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35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">
        <p15:prstTrans prst="fracture"/>
        <p:sndAc>
          <p:stSnd loop="1">
            <p:snd r:embed="rId2" name="explode.wav"/>
          </p:stSnd>
        </p:sndAc>
      </p:transition>
    </mc:Choice>
    <mc:Fallback>
      <p:transition spd="slow" advClick="0" advTm="1000">
        <p:fade/>
        <p:sndAc>
          <p:stSnd loop="1"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450" t="16162" r="13571" b="53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GB" b="1" dirty="0" smtClean="0">
                <a:ln/>
                <a:solidFill>
                  <a:schemeClr val="accent4"/>
                </a:solidFill>
              </a:rPr>
              <a:t/>
            </a:r>
            <a:br>
              <a:rPr lang="en-GB" b="1" dirty="0" smtClean="0">
                <a:ln/>
                <a:solidFill>
                  <a:schemeClr val="accent4"/>
                </a:solidFill>
              </a:rPr>
            </a:br>
            <a:r>
              <a:rPr lang="en-GB" b="1" dirty="0">
                <a:ln/>
                <a:solidFill>
                  <a:schemeClr val="accent4"/>
                </a:solidFill>
              </a:rPr>
              <a:t/>
            </a:r>
            <a:br>
              <a:rPr lang="en-GB" b="1" dirty="0">
                <a:ln/>
                <a:solidFill>
                  <a:schemeClr val="accent4"/>
                </a:solidFill>
              </a:rPr>
            </a:br>
            <a:r>
              <a:rPr lang="en-GB" b="1" dirty="0" smtClean="0">
                <a:ln/>
                <a:solidFill>
                  <a:schemeClr val="accent4"/>
                </a:solidFill>
              </a:rPr>
              <a:t/>
            </a:r>
            <a:br>
              <a:rPr lang="en-GB" b="1" dirty="0" smtClean="0">
                <a:ln/>
                <a:solidFill>
                  <a:schemeClr val="accent4"/>
                </a:solidFill>
              </a:rPr>
            </a:br>
            <a:r>
              <a:rPr lang="en-GB" b="1" dirty="0">
                <a:ln/>
                <a:solidFill>
                  <a:schemeClr val="accent4"/>
                </a:solidFill>
              </a:rPr>
              <a:t/>
            </a:r>
            <a:br>
              <a:rPr lang="en-GB" b="1" dirty="0">
                <a:ln/>
                <a:solidFill>
                  <a:schemeClr val="accent4"/>
                </a:solidFill>
              </a:rPr>
            </a:br>
            <a:r>
              <a:rPr lang="en-GB" b="1" dirty="0" smtClean="0">
                <a:ln/>
                <a:solidFill>
                  <a:schemeClr val="accent4"/>
                </a:solidFill>
              </a:rPr>
              <a:t/>
            </a:r>
            <a:br>
              <a:rPr lang="en-GB" b="1" dirty="0" smtClean="0">
                <a:ln/>
                <a:solidFill>
                  <a:schemeClr val="accent4"/>
                </a:solidFill>
              </a:rPr>
            </a:br>
            <a:r>
              <a:rPr lang="en-GB" b="1" dirty="0">
                <a:ln/>
                <a:solidFill>
                  <a:schemeClr val="accent4"/>
                </a:solidFill>
              </a:rPr>
              <a:t> </a:t>
            </a:r>
            <a:r>
              <a:rPr lang="en-GB" b="1" dirty="0" smtClean="0">
                <a:ln/>
                <a:solidFill>
                  <a:schemeClr val="accent4"/>
                </a:solidFill>
              </a:rPr>
              <a:t>              </a:t>
            </a:r>
            <a:r>
              <a:rPr lang="en-GB" sz="8000" b="1" dirty="0" smtClean="0">
                <a:ln/>
                <a:solidFill>
                  <a:srgbClr val="0000CC"/>
                </a:solidFill>
              </a:rPr>
              <a:t>BYE </a:t>
            </a:r>
            <a:r>
              <a:rPr lang="en-GB" sz="8000" b="1" dirty="0" smtClean="0">
                <a:ln/>
                <a:solidFill>
                  <a:srgbClr val="0000CC"/>
                </a:solidFill>
              </a:rPr>
              <a:t>THANKS</a:t>
            </a:r>
            <a:r>
              <a:rPr lang="en-GB" sz="8000" b="1" dirty="0" smtClean="0">
                <a:ln/>
                <a:solidFill>
                  <a:srgbClr val="0000CC"/>
                </a:solidFill>
              </a:rPr>
              <a:t>!!!!!!!!!!</a:t>
            </a:r>
            <a:endParaRPr lang="en-GB" sz="8000" b="1" dirty="0">
              <a:ln/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66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  <p:sndAc>
          <p:stSnd>
            <p:snd r:embed="rId2" name="applause.wav"/>
          </p:stSnd>
        </p:sndAc>
      </p:transition>
    </mc:Choice>
    <mc:Fallback>
      <p:transition spd="slow">
        <p:fade/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143</TotalTime>
  <Words>53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                              Archimedes   </vt:lpstr>
      <vt:lpstr>Facts on the lever</vt:lpstr>
      <vt:lpstr>Archimedes principle</vt:lpstr>
      <vt:lpstr>Archimedes Screw    </vt:lpstr>
      <vt:lpstr>  Archimede’s Weapons    </vt:lpstr>
      <vt:lpstr>                    BYE THANKS!!!!!!!!!!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Lewis Horner</cp:lastModifiedBy>
  <cp:revision>19</cp:revision>
  <dcterms:created xsi:type="dcterms:W3CDTF">2021-11-22T13:15:40Z</dcterms:created>
  <dcterms:modified xsi:type="dcterms:W3CDTF">2021-11-29T14:34:58Z</dcterms:modified>
</cp:coreProperties>
</file>