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29" autoAdjust="0"/>
    <p:restoredTop sz="94660"/>
  </p:normalViewPr>
  <p:slideViewPr>
    <p:cSldViewPr snapToGrid="0">
      <p:cViewPr varScale="1">
        <p:scale>
          <a:sx n="73" d="100"/>
          <a:sy n="73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48A87A34-81AB-432B-8DAE-1953F412C126}" type="datetimeFigureOut">
              <a:rPr lang="en-US" dirty="0"/>
              <a:t>10/7/2019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10/7/2019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10/7/2019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10/7/2019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10/7/2019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10/7/2019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10/7/2019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10/7/2019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10/7/2019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10/7/2019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10/7/2019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10/7/2019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10/7/2019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10/7/2019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10/7/2019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10/7/2019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10/7/2019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10/7/2019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98978" y="1853143"/>
            <a:ext cx="9448800" cy="1825096"/>
          </a:xfrm>
        </p:spPr>
        <p:txBody>
          <a:bodyPr/>
          <a:lstStyle/>
          <a:p>
            <a:r>
              <a:rPr lang="en-GB" b="1" i="1" dirty="0" smtClean="0"/>
              <a:t>ANCIENT</a:t>
            </a:r>
            <a:r>
              <a:rPr lang="en-GB" dirty="0" smtClean="0"/>
              <a:t> </a:t>
            </a:r>
            <a:r>
              <a:rPr lang="en-GB" b="1" i="1" dirty="0" err="1" smtClean="0"/>
              <a:t>sumer</a:t>
            </a:r>
            <a:endParaRPr lang="en-GB" b="1" i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Made by </a:t>
            </a:r>
            <a:r>
              <a:rPr lang="en-GB" smtClean="0"/>
              <a:t>Arlo,Max</a:t>
            </a:r>
            <a:r>
              <a:rPr lang="en-GB" dirty="0" smtClean="0"/>
              <a:t> </a:t>
            </a:r>
            <a:r>
              <a:rPr lang="en-GB" dirty="0" smtClean="0"/>
              <a:t>and </a:t>
            </a:r>
            <a:r>
              <a:rPr lang="en-GB" dirty="0"/>
              <a:t>D</a:t>
            </a:r>
            <a:r>
              <a:rPr lang="en-GB" dirty="0" smtClean="0"/>
              <a:t>onal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8755817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jewellery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The </a:t>
            </a:r>
            <a:r>
              <a:rPr lang="en-GB" dirty="0" err="1" smtClean="0"/>
              <a:t>sumers</a:t>
            </a:r>
            <a:r>
              <a:rPr lang="en-GB" dirty="0" smtClean="0"/>
              <a:t> had many metals and many </a:t>
            </a:r>
            <a:r>
              <a:rPr lang="en-GB" dirty="0" err="1" smtClean="0"/>
              <a:t>tipes</a:t>
            </a:r>
            <a:r>
              <a:rPr lang="en-GB" dirty="0" smtClean="0"/>
              <a:t> of jewellery like this.</a:t>
            </a:r>
            <a:endParaRPr lang="en-GB" dirty="0"/>
          </a:p>
        </p:txBody>
      </p:sp>
      <p:pic>
        <p:nvPicPr>
          <p:cNvPr id="9" name="Picture 8" descr="File:Mesopotamian - Pair of Basket-Shaped Hair Ornaments ...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378" y="3050258"/>
            <a:ext cx="5486400" cy="2834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4004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there houses were made of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There houses were made of clay and sea weed.</a:t>
            </a:r>
            <a:endParaRPr lang="en-GB" dirty="0"/>
          </a:p>
        </p:txBody>
      </p:sp>
      <p:pic>
        <p:nvPicPr>
          <p:cNvPr id="4" name="Picture 3" descr="Harran - Wikipedi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2976" y="2529293"/>
            <a:ext cx="6802369" cy="43287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6266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they invented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They invented the </a:t>
            </a:r>
            <a:r>
              <a:rPr lang="en-GB" dirty="0" err="1" smtClean="0"/>
              <a:t>suiers</a:t>
            </a:r>
            <a:r>
              <a:rPr lang="en-GB" dirty="0" smtClean="0"/>
              <a:t> the flushing toilet and farming and other things.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8120990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</a:t>
            </a:r>
            <a:r>
              <a:rPr lang="en-GB" dirty="0" err="1" smtClean="0"/>
              <a:t>sumerians</a:t>
            </a:r>
            <a:r>
              <a:rPr lang="en-GB" dirty="0" smtClean="0"/>
              <a:t> gods</a:t>
            </a:r>
            <a:endParaRPr lang="en-GB" dirty="0"/>
          </a:p>
        </p:txBody>
      </p:sp>
      <p:pic>
        <p:nvPicPr>
          <p:cNvPr id="5" name="Picture Placeholder 4" descr="10 Ancient Sites That Might Be Stargates, Portals, Or ...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848" r="27848"/>
          <a:stretch>
            <a:fillRect/>
          </a:stretch>
        </p:blipFill>
        <p:spPr>
          <a:xfrm>
            <a:off x="7559040" y="944116"/>
            <a:ext cx="4628390" cy="5913884"/>
          </a:xfrm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GB" dirty="0" smtClean="0"/>
              <a:t>They have many gods like this god.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995295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apor Trail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DF2E28"/>
      </a:accent1>
      <a:accent2>
        <a:srgbClr val="FE801A"/>
      </a:accent2>
      <a:accent3>
        <a:srgbClr val="E9BF35"/>
      </a:accent3>
      <a:accent4>
        <a:srgbClr val="81BB42"/>
      </a:accent4>
      <a:accent5>
        <a:srgbClr val="32C7A9"/>
      </a:accent5>
      <a:accent6>
        <a:srgbClr val="4A9BDC"/>
      </a:accent6>
      <a:hlink>
        <a:srgbClr val="F0532B"/>
      </a:hlink>
      <a:folHlink>
        <a:srgbClr val="F38B53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8F31A783-2159-4870-BC29-2BA7D038EA4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61</TotalTime>
  <Words>64</Words>
  <Application>Microsoft Office PowerPoint</Application>
  <PresentationFormat>Widescreen</PresentationFormat>
  <Paragraphs>10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8" baseType="lpstr">
      <vt:lpstr>Arial</vt:lpstr>
      <vt:lpstr>Century Gothic</vt:lpstr>
      <vt:lpstr>Vapor Trail</vt:lpstr>
      <vt:lpstr>ANCIENT sumer</vt:lpstr>
      <vt:lpstr>jewellery</vt:lpstr>
      <vt:lpstr>What there houses were made of </vt:lpstr>
      <vt:lpstr>What they invented</vt:lpstr>
      <vt:lpstr>The sumerians gods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ANCIENT sumer</dc:title>
  <dc:creator>Class 3</dc:creator>
  <cp:lastModifiedBy>Sarah Rouke</cp:lastModifiedBy>
  <cp:revision>8</cp:revision>
  <dcterms:created xsi:type="dcterms:W3CDTF">2019-10-07T13:00:18Z</dcterms:created>
  <dcterms:modified xsi:type="dcterms:W3CDTF">2019-10-07T14:09:44Z</dcterms:modified>
</cp:coreProperties>
</file>