
<file path=[Content_Types].xml><?xml version="1.0" encoding="utf-8"?>
<Types xmlns="http://schemas.openxmlformats.org/package/2006/content-types">
  <Default Extension="jpeg" ContentType="image/jpeg"/>
  <Default Extension="htm" ContentType="application/xhtml+xml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20"/>
    <p:restoredTop sz="94343" autoAdjust="0"/>
  </p:normalViewPr>
  <p:slideViewPr>
    <p:cSldViewPr snapToGrid="0">
      <p:cViewPr>
        <p:scale>
          <a:sx n="71" d="100"/>
          <a:sy n="71" d="100"/>
        </p:scale>
        <p:origin x="672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23198D-9052-4583-A95A-B72E51058E69}" type="datetimeFigureOut">
              <a:rPr lang="en-GB" smtClean="0"/>
              <a:t>29/11/2021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166139-5FCD-427F-8532-938897920A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99268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23198D-9052-4583-A95A-B72E51058E69}" type="datetimeFigureOut">
              <a:rPr lang="en-GB" smtClean="0"/>
              <a:t>29/11/2021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166139-5FCD-427F-8532-938897920A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14044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23198D-9052-4583-A95A-B72E51058E69}" type="datetimeFigureOut">
              <a:rPr lang="en-GB" smtClean="0"/>
              <a:t>29/11/2021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166139-5FCD-427F-8532-938897920A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97179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23198D-9052-4583-A95A-B72E51058E69}" type="datetimeFigureOut">
              <a:rPr lang="en-GB" smtClean="0"/>
              <a:t>29/11/2021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166139-5FCD-427F-8532-938897920A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94833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23198D-9052-4583-A95A-B72E51058E69}" type="datetimeFigureOut">
              <a:rPr lang="en-GB" smtClean="0"/>
              <a:t>29/11/2021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166139-5FCD-427F-8532-938897920A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91418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23198D-9052-4583-A95A-B72E51058E69}" type="datetimeFigureOut">
              <a:rPr lang="en-GB" smtClean="0"/>
              <a:t>29/11/2021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166139-5FCD-427F-8532-938897920A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66047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23198D-9052-4583-A95A-B72E51058E69}" type="datetimeFigureOut">
              <a:rPr lang="en-GB" smtClean="0"/>
              <a:t>29/11/2021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166139-5FCD-427F-8532-938897920A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68912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23198D-9052-4583-A95A-B72E51058E69}" type="datetimeFigureOut">
              <a:rPr lang="en-GB" smtClean="0"/>
              <a:t>29/11/2021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166139-5FCD-427F-8532-938897920A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800436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23198D-9052-4583-A95A-B72E51058E69}" type="datetimeFigureOut">
              <a:rPr lang="en-GB" smtClean="0"/>
              <a:t>29/11/2021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166139-5FCD-427F-8532-938897920A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788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23198D-9052-4583-A95A-B72E51058E69}" type="datetimeFigureOut">
              <a:rPr lang="en-GB" smtClean="0"/>
              <a:t>29/11/2021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166139-5FCD-427F-8532-938897920A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81616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23198D-9052-4583-A95A-B72E51058E69}" type="datetimeFigureOut">
              <a:rPr lang="en-GB" smtClean="0"/>
              <a:t>29/11/2021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166139-5FCD-427F-8532-938897920A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46497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23198D-9052-4583-A95A-B72E51058E69}" type="datetimeFigureOut">
              <a:rPr lang="en-GB" smtClean="0"/>
              <a:t>29/11/2021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166139-5FCD-427F-8532-938897920A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10540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htm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55558" y="1206584"/>
            <a:ext cx="9144000" cy="2387600"/>
          </a:xfrm>
        </p:spPr>
        <p:txBody>
          <a:bodyPr>
            <a:normAutofit fontScale="90000"/>
          </a:bodyPr>
          <a:lstStyle/>
          <a:p>
            <a:r>
              <a:rPr lang="en-GB" b="1" u="sng" dirty="0" smtClean="0"/>
              <a:t>Monday 22</a:t>
            </a:r>
            <a:r>
              <a:rPr lang="en-GB" b="1" u="sng" baseline="30000" dirty="0" smtClean="0"/>
              <a:t>nd</a:t>
            </a:r>
            <a:r>
              <a:rPr lang="en-GB" b="1" u="sng" dirty="0" smtClean="0"/>
              <a:t> November</a:t>
            </a:r>
            <a:br>
              <a:rPr lang="en-GB" b="1" u="sng" dirty="0" smtClean="0"/>
            </a:br>
            <a:r>
              <a:rPr lang="en-GB" b="1" u="sng" dirty="0" smtClean="0"/>
              <a:t/>
            </a:r>
            <a:br>
              <a:rPr lang="en-GB" b="1" u="sng" dirty="0" smtClean="0"/>
            </a:br>
            <a:r>
              <a:rPr lang="en-GB" b="1" u="sng" dirty="0" smtClean="0"/>
              <a:t>LO: How did the ancient Greeks influence life today?</a:t>
            </a:r>
            <a:endParaRPr lang="en-GB" b="1" u="sng" dirty="0"/>
          </a:p>
        </p:txBody>
      </p:sp>
    </p:spTree>
    <p:extLst>
      <p:ext uri="{BB962C8B-B14F-4D97-AF65-F5344CB8AC3E}">
        <p14:creationId xmlns:p14="http://schemas.microsoft.com/office/powerpoint/2010/main" val="36143954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Food and pets</a:t>
            </a:r>
            <a:br>
              <a:rPr lang="en-GB" dirty="0" smtClean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87873" y="2384748"/>
            <a:ext cx="7089853" cy="4351338"/>
          </a:xfrm>
        </p:spPr>
        <p:txBody>
          <a:bodyPr/>
          <a:lstStyle/>
          <a:p>
            <a:r>
              <a:rPr lang="en-GB" dirty="0" smtClean="0"/>
              <a:t>The ancient Greece lived around 3,500  years ago their legacy shapes the wild we live in </a:t>
            </a:r>
            <a:r>
              <a:rPr lang="en-GB" dirty="0" err="1" smtClean="0"/>
              <a:t>today.For</a:t>
            </a:r>
            <a:r>
              <a:rPr lang="en-GB" dirty="0" smtClean="0"/>
              <a:t> some people live in Greece was good and Many lived in busy towns and cities.</a:t>
            </a:r>
          </a:p>
          <a:p>
            <a:r>
              <a:rPr lang="en-GB" dirty="0" smtClean="0"/>
              <a:t>Finding  a great meal in ancient Greece would have been very </a:t>
            </a:r>
            <a:r>
              <a:rPr lang="en-GB" dirty="0" smtClean="0"/>
              <a:t>easy because they </a:t>
            </a:r>
            <a:r>
              <a:rPr lang="en-GB" dirty="0" smtClean="0"/>
              <a:t>ate a lot of </a:t>
            </a:r>
            <a:r>
              <a:rPr lang="en-GB" dirty="0" err="1" smtClean="0"/>
              <a:t>food.The</a:t>
            </a:r>
            <a:r>
              <a:rPr lang="en-GB" dirty="0" smtClean="0"/>
              <a:t> </a:t>
            </a:r>
            <a:r>
              <a:rPr lang="en-GB" dirty="0" smtClean="0"/>
              <a:t>Greeks </a:t>
            </a:r>
            <a:r>
              <a:rPr lang="en-GB" dirty="0" smtClean="0"/>
              <a:t>loved their pets especially </a:t>
            </a:r>
            <a:r>
              <a:rPr lang="en-GB" dirty="0" err="1" smtClean="0"/>
              <a:t>dogs.like</a:t>
            </a:r>
            <a:r>
              <a:rPr lang="en-GB" dirty="0" smtClean="0"/>
              <a:t> most modern societies dogs were the most common pets in ancient Greece.</a:t>
            </a:r>
            <a:endParaRPr lang="en-GB" dirty="0"/>
          </a:p>
        </p:txBody>
      </p:sp>
      <p:pic>
        <p:nvPicPr>
          <p:cNvPr id="4" name="Picture 3" descr="Authentic Greek Food Hummus · Free photo on Pixabay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27720" y="2958966"/>
            <a:ext cx="2926080" cy="19507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774570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Children toys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Just like children today, children in ancient Greece loved to play with a variety of toys.</a:t>
            </a:r>
            <a:endParaRPr lang="en-GB" dirty="0"/>
          </a:p>
        </p:txBody>
      </p:sp>
      <p:pic>
        <p:nvPicPr>
          <p:cNvPr id="4" name="Picture 3" descr="File:1018 - Keramikos Museum, Athens - Toy horse, 10th ...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7088" y="3011425"/>
            <a:ext cx="6534912" cy="5242560"/>
          </a:xfrm>
          <a:prstGeom prst="rect">
            <a:avLst/>
          </a:prstGeom>
        </p:spPr>
      </p:pic>
      <p:pic>
        <p:nvPicPr>
          <p:cNvPr id="5" name="Picture 4" descr="File:Greek - Pair of Bracelets with Antelope-Heads ...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011425"/>
            <a:ext cx="5065776" cy="54833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771223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Houses</a:t>
            </a:r>
            <a:br>
              <a:rPr lang="en-GB" dirty="0" smtClean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The architecture of </a:t>
            </a:r>
            <a:r>
              <a:rPr lang="en-GB" dirty="0" err="1" smtClean="0"/>
              <a:t>greek</a:t>
            </a:r>
            <a:r>
              <a:rPr lang="en-GB" dirty="0" smtClean="0"/>
              <a:t> houses in ancient times was designed to keep their residents cool </a:t>
            </a:r>
          </a:p>
          <a:p>
            <a:endParaRPr lang="en-GB" dirty="0"/>
          </a:p>
        </p:txBody>
      </p:sp>
      <p:pic>
        <p:nvPicPr>
          <p:cNvPr id="4" name="Picture 3" descr="Ancient Greek White House by FearOfTheBlackWolf on DeviantArt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187234">
            <a:off x="3735531" y="5258478"/>
            <a:ext cx="2174222" cy="2174222"/>
          </a:xfrm>
          <a:prstGeom prst="rect">
            <a:avLst/>
          </a:prstGeom>
        </p:spPr>
      </p:pic>
      <p:pic>
        <p:nvPicPr>
          <p:cNvPr id="5" name="Picture 4" descr="Lifestyles of the Roman Rich and Famous: Houses and Villas ...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412435">
            <a:off x="1113773" y="2845322"/>
            <a:ext cx="14756733" cy="105092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293698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129</TotalTime>
  <Words>113</Words>
  <Application>Microsoft Office PowerPoint</Application>
  <PresentationFormat>Widescreen</PresentationFormat>
  <Paragraphs>8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Arial</vt:lpstr>
      <vt:lpstr>Calibri</vt:lpstr>
      <vt:lpstr>Calibri Light</vt:lpstr>
      <vt:lpstr>Office Theme</vt:lpstr>
      <vt:lpstr>Monday 22nd November  LO: How did the ancient Greeks influence life today?</vt:lpstr>
      <vt:lpstr>Food and pets </vt:lpstr>
      <vt:lpstr>Children toys</vt:lpstr>
      <vt:lpstr>Houses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Monday 22nd November  LO: How did the ancient Greeks influence life today?</dc:title>
  <dc:creator>Jimmy Allen</dc:creator>
  <cp:lastModifiedBy>Poppy March</cp:lastModifiedBy>
  <cp:revision>14</cp:revision>
  <dcterms:created xsi:type="dcterms:W3CDTF">2021-11-22T13:15:40Z</dcterms:created>
  <dcterms:modified xsi:type="dcterms:W3CDTF">2021-11-29T14:47:22Z</dcterms:modified>
</cp:coreProperties>
</file>