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2642575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1498177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2478569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678292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2178618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3428247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3014388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1241502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3949393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2208242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BE363A-573A-4C14-A0B7-53080DB2A4A4}" type="datetimeFigureOut">
              <a:rPr lang="en-GB" smtClean="0"/>
              <a:t>07/10/2019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E0C133E-F857-4B45-B5D1-17EA44A9791F}" type="slidenum">
              <a:rPr lang="en-GB" smtClean="0"/>
              <a:t>‹#›</a:t>
            </a:fld>
            <a:endParaRPr lang="en-GB" dirty="0"/>
          </a:p>
        </p:txBody>
      </p:sp>
    </p:spTree>
    <p:extLst>
      <p:ext uri="{BB962C8B-B14F-4D97-AF65-F5344CB8AC3E}">
        <p14:creationId xmlns:p14="http://schemas.microsoft.com/office/powerpoint/2010/main" val="798400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BE363A-573A-4C14-A0B7-53080DB2A4A4}" type="datetimeFigureOut">
              <a:rPr lang="en-GB" smtClean="0"/>
              <a:t>07/10/2019</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0C133E-F857-4B45-B5D1-17EA44A9791F}" type="slidenum">
              <a:rPr lang="en-GB" smtClean="0"/>
              <a:t>‹#›</a:t>
            </a:fld>
            <a:endParaRPr lang="en-GB" dirty="0"/>
          </a:p>
        </p:txBody>
      </p:sp>
    </p:spTree>
    <p:extLst>
      <p:ext uri="{BB962C8B-B14F-4D97-AF65-F5344CB8AC3E}">
        <p14:creationId xmlns:p14="http://schemas.microsoft.com/office/powerpoint/2010/main" val="2316172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pic>
        <p:nvPicPr>
          <p:cNvPr id="4" name="Picture 3" descr="Mesopotamia – Ed Method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p:cNvSpPr txBox="1"/>
          <p:nvPr/>
        </p:nvSpPr>
        <p:spPr>
          <a:xfrm>
            <a:off x="0" y="337533"/>
            <a:ext cx="12191999" cy="1569660"/>
          </a:xfrm>
          <a:prstGeom prst="rect">
            <a:avLst/>
          </a:prstGeom>
          <a:noFill/>
        </p:spPr>
        <p:txBody>
          <a:bodyPr wrap="square" rtlCol="0">
            <a:spAutoFit/>
          </a:bodyPr>
          <a:lstStyle/>
          <a:p>
            <a:pPr algn="ctr"/>
            <a:r>
              <a:rPr lang="en-GB" sz="96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Ancient Sumerians</a:t>
            </a:r>
            <a:r>
              <a:rPr lang="en-GB" sz="96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a:t>
            </a:r>
          </a:p>
        </p:txBody>
      </p:sp>
    </p:spTree>
    <p:extLst>
      <p:ext uri="{BB962C8B-B14F-4D97-AF65-F5344CB8AC3E}">
        <p14:creationId xmlns:p14="http://schemas.microsoft.com/office/powerpoint/2010/main" val="3373164427"/>
      </p:ext>
    </p:extLst>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he Rise, Fall, and Transition of Empires in Ancient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a:ln>
            <a:noFill/>
          </a:ln>
          <a:effectLst>
            <a:softEdge rad="112500"/>
          </a:effectLst>
        </p:spPr>
      </p:pic>
      <p:sp>
        <p:nvSpPr>
          <p:cNvPr id="3" name="TextBox 2"/>
          <p:cNvSpPr txBox="1"/>
          <p:nvPr/>
        </p:nvSpPr>
        <p:spPr>
          <a:xfrm>
            <a:off x="436728" y="1378423"/>
            <a:ext cx="4844955" cy="4031873"/>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GB" sz="3200" dirty="0" smtClean="0"/>
              <a:t>Ancient Sumerians made</a:t>
            </a:r>
          </a:p>
          <a:p>
            <a:r>
              <a:rPr lang="en-GB" sz="3200" dirty="0" smtClean="0"/>
              <a:t>beautiful pottery that they displayed all over their town. They also used it to store food and water. They used clay and paint to make these wonderful pieces of art.</a:t>
            </a:r>
            <a:endParaRPr lang="en-GB" sz="3200" dirty="0"/>
          </a:p>
        </p:txBody>
      </p:sp>
      <p:pic>
        <p:nvPicPr>
          <p:cNvPr id="4" name="Picture 3" descr="5755797021_2a8c20d2ec_z.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5794" y="900751"/>
            <a:ext cx="4742597" cy="4742597"/>
          </a:xfrm>
          <a:prstGeom prst="ellipse">
            <a:avLst/>
          </a:prstGeom>
          <a:ln>
            <a:noFill/>
          </a:ln>
          <a:effectLst>
            <a:softEdge rad="112500"/>
          </a:effectLst>
        </p:spPr>
      </p:pic>
    </p:spTree>
    <p:extLst>
      <p:ext uri="{BB962C8B-B14F-4D97-AF65-F5344CB8AC3E}">
        <p14:creationId xmlns:p14="http://schemas.microsoft.com/office/powerpoint/2010/main" val="1026208044"/>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ncient Mesopotamia: The Rise of Civilizatio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68" y="-1"/>
            <a:ext cx="12188132" cy="6860177"/>
          </a:xfrm>
          <a:prstGeom prst="rect">
            <a:avLst/>
          </a:prstGeom>
        </p:spPr>
      </p:pic>
      <p:sp>
        <p:nvSpPr>
          <p:cNvPr id="3" name="TextBox 2"/>
          <p:cNvSpPr txBox="1"/>
          <p:nvPr/>
        </p:nvSpPr>
        <p:spPr>
          <a:xfrm>
            <a:off x="447762" y="1487606"/>
            <a:ext cx="7042244" cy="3539430"/>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GB" sz="3200" dirty="0" smtClean="0"/>
              <a:t>In ancient Sumer times there were for kinds of people: The priest, Royals, The poor and the slaves. The royals were very rich and could afford things such as jewellery and expensive pottery, this was very lucky in the ancient Sumer times.</a:t>
            </a:r>
          </a:p>
          <a:p>
            <a:r>
              <a:rPr lang="en-GB" sz="3200" dirty="0" smtClean="0"/>
              <a:t> </a:t>
            </a:r>
            <a:endParaRPr lang="en-GB" sz="3200" dirty="0"/>
          </a:p>
        </p:txBody>
      </p:sp>
      <p:pic>
        <p:nvPicPr>
          <p:cNvPr id="4" name="Picture 3" descr="Lyres of Ur - Wikipedia, the free encycloped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99780" y="1389333"/>
            <a:ext cx="3687420" cy="3735976"/>
          </a:xfrm>
          <a:prstGeom prst="rect">
            <a:avLst/>
          </a:prstGeom>
          <a:ln>
            <a:noFill/>
          </a:ln>
          <a:effectLst>
            <a:softEdge rad="112500"/>
          </a:effectLst>
        </p:spPr>
      </p:pic>
    </p:spTree>
    <p:extLst>
      <p:ext uri="{BB962C8B-B14F-4D97-AF65-F5344CB8AC3E}">
        <p14:creationId xmlns:p14="http://schemas.microsoft.com/office/powerpoint/2010/main" val="424948753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ile:Ur-Nassiriyah.jpg - Wikipedi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1078174" y="1413063"/>
            <a:ext cx="4476465" cy="4031873"/>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GB" sz="3200" dirty="0" smtClean="0"/>
              <a:t>The ancient Sumerians believed that everything that happened to them  (Good or Bad) was the result of god’s pleasure. They had many gods that they worshipped in Ziggurats.</a:t>
            </a:r>
            <a:endParaRPr lang="en-GB" sz="3200" dirty="0"/>
          </a:p>
        </p:txBody>
      </p:sp>
      <p:pic>
        <p:nvPicPr>
          <p:cNvPr id="4" name="Picture 3" descr="File:Shamash.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8472" y="1651380"/>
            <a:ext cx="4135272" cy="3261814"/>
          </a:xfrm>
          <a:prstGeom prst="ellipse">
            <a:avLst/>
          </a:prstGeom>
          <a:ln>
            <a:noFill/>
          </a:ln>
          <a:effectLst>
            <a:softEdge rad="112500"/>
          </a:effectLst>
        </p:spPr>
      </p:pic>
    </p:spTree>
    <p:extLst>
      <p:ext uri="{BB962C8B-B14F-4D97-AF65-F5344CB8AC3E}">
        <p14:creationId xmlns:p14="http://schemas.microsoft.com/office/powerpoint/2010/main" val="2744613032"/>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ree Images : assyria, mesopotamia, babylon, antiquity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6741994" y="1624084"/>
            <a:ext cx="4844955" cy="2677656"/>
          </a:xfrm>
          <a:prstGeom prst="rect">
            <a:avLst/>
          </a:prstGeom>
          <a:solidFill>
            <a:schemeClr val="accent3">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GB" sz="2400" dirty="0" smtClean="0"/>
              <a:t>Ancient Sumerians had many cities and one great city was called Mesopotamia and had a famous river</a:t>
            </a:r>
          </a:p>
          <a:p>
            <a:r>
              <a:rPr lang="en-GB" sz="2400" dirty="0" smtClean="0"/>
              <a:t>Running through it. They only built around the river so they could get an easy  water access  and so they could have a sewage system.</a:t>
            </a:r>
            <a:endParaRPr lang="en-GB" sz="2400" dirty="0"/>
          </a:p>
        </p:txBody>
      </p:sp>
      <p:pic>
        <p:nvPicPr>
          <p:cNvPr id="6" name="Picture 5" descr="A Brief History of Ancient Mesopotamian Civilizati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062" y="954016"/>
            <a:ext cx="5076475" cy="4284545"/>
          </a:xfrm>
          <a:prstGeom prst="rect">
            <a:avLst/>
          </a:prstGeom>
          <a:ln>
            <a:noFill/>
          </a:ln>
          <a:effectLst>
            <a:softEdge rad="112500"/>
          </a:effectLst>
        </p:spPr>
      </p:pic>
    </p:spTree>
    <p:extLst>
      <p:ext uri="{BB962C8B-B14F-4D97-AF65-F5344CB8AC3E}">
        <p14:creationId xmlns:p14="http://schemas.microsoft.com/office/powerpoint/2010/main" val="2173755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gris - Wikipedi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4" name="TextBox 3"/>
          <p:cNvSpPr txBox="1"/>
          <p:nvPr/>
        </p:nvSpPr>
        <p:spPr>
          <a:xfrm>
            <a:off x="188924" y="167283"/>
            <a:ext cx="9212239" cy="2308324"/>
          </a:xfrm>
          <a:prstGeom prst="rect">
            <a:avLst/>
          </a:prstGeom>
          <a:noFill/>
        </p:spPr>
        <p:txBody>
          <a:bodyPr wrap="square" rtlCol="0">
            <a:spAutoFit/>
          </a:bodyPr>
          <a:lstStyle/>
          <a:p>
            <a:r>
              <a:rPr lang="en-GB" sz="48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Thank you for watching our </a:t>
            </a:r>
          </a:p>
          <a:p>
            <a:r>
              <a:rPr lang="en-GB" sz="48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Slide show by Ava, Cliona and </a:t>
            </a:r>
            <a:r>
              <a:rPr lang="en-GB" sz="4800" b="1" dirty="0" err="1"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Darcey</a:t>
            </a:r>
            <a:r>
              <a:rPr lang="en-GB" sz="4800"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a:t>
            </a:r>
            <a:endParaRPr lang="en-GB" sz="4800"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2863532020"/>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178</Words>
  <Application>Microsoft Office PowerPoint</Application>
  <PresentationFormat>Widescreen</PresentationFormat>
  <Paragraphs>10</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Class 3</dc:creator>
  <cp:lastModifiedBy>Class 3</cp:lastModifiedBy>
  <cp:revision>8</cp:revision>
  <dcterms:created xsi:type="dcterms:W3CDTF">2019-10-07T13:11:44Z</dcterms:created>
  <dcterms:modified xsi:type="dcterms:W3CDTF">2019-10-07T14:04:27Z</dcterms:modified>
</cp:coreProperties>
</file>