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60" autoAdjust="0"/>
    <p:restoredTop sz="94660"/>
  </p:normalViewPr>
  <p:slideViewPr>
    <p:cSldViewPr snapToGrid="0">
      <p:cViewPr>
        <p:scale>
          <a:sx n="48" d="100"/>
          <a:sy n="48" d="100"/>
        </p:scale>
        <p:origin x="1386"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3488725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1894128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1107720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2599455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1529514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2486652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2614963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3000699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1239356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128691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4E12F4-0902-4697-89AC-294DC9C75A5B}" type="datetimeFigureOut">
              <a:rPr lang="en-GB" smtClean="0"/>
              <a:t>23/08/2021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614DEE3-AE96-488B-B742-E397B6A126A2}" type="slidenum">
              <a:rPr lang="en-GB" smtClean="0"/>
              <a:t>‹#›</a:t>
            </a:fld>
            <a:endParaRPr lang="en-GB" dirty="0"/>
          </a:p>
        </p:txBody>
      </p:sp>
    </p:spTree>
    <p:extLst>
      <p:ext uri="{BB962C8B-B14F-4D97-AF65-F5344CB8AC3E}">
        <p14:creationId xmlns:p14="http://schemas.microsoft.com/office/powerpoint/2010/main" val="3944813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4E12F4-0902-4697-89AC-294DC9C75A5B}" type="datetimeFigureOut">
              <a:rPr lang="en-GB" smtClean="0"/>
              <a:t>23/08/2021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14DEE3-AE96-488B-B742-E397B6A126A2}" type="slidenum">
              <a:rPr lang="en-GB" smtClean="0"/>
              <a:t>‹#›</a:t>
            </a:fld>
            <a:endParaRPr lang="en-GB" dirty="0"/>
          </a:p>
        </p:txBody>
      </p:sp>
    </p:spTree>
    <p:extLst>
      <p:ext uri="{BB962C8B-B14F-4D97-AF65-F5344CB8AC3E}">
        <p14:creationId xmlns:p14="http://schemas.microsoft.com/office/powerpoint/2010/main" val="3047015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20184"/>
            <a:ext cx="10515600" cy="953312"/>
          </a:xfrm>
        </p:spPr>
        <p:txBody>
          <a:bodyPr>
            <a:noAutofit/>
          </a:bodyPr>
          <a:lstStyle/>
          <a:p>
            <a:pPr algn="ctr"/>
            <a:br>
              <a:rPr lang="en-GB" dirty="0">
                <a:solidFill>
                  <a:srgbClr val="7030A0"/>
                </a:solidFill>
                <a:latin typeface="Comic Sans MS" panose="030F0702030302020204" pitchFamily="66" charset="0"/>
              </a:rPr>
            </a:br>
            <a:br>
              <a:rPr lang="en-GB" dirty="0">
                <a:solidFill>
                  <a:srgbClr val="7030A0"/>
                </a:solidFill>
                <a:latin typeface="Comic Sans MS" panose="030F0702030302020204" pitchFamily="66" charset="0"/>
              </a:rPr>
            </a:br>
            <a:br>
              <a:rPr lang="en-GB" dirty="0">
                <a:solidFill>
                  <a:srgbClr val="7030A0"/>
                </a:solidFill>
                <a:latin typeface="Comic Sans MS" panose="030F0702030302020204" pitchFamily="66" charset="0"/>
              </a:rPr>
            </a:br>
            <a:r>
              <a:rPr lang="en-GB" sz="8800" dirty="0">
                <a:solidFill>
                  <a:srgbClr val="7030A0"/>
                </a:solidFill>
                <a:latin typeface="Comic Sans MS" panose="030F0702030302020204" pitchFamily="66" charset="0"/>
              </a:rPr>
              <a:t>Welcome to Class 2</a:t>
            </a:r>
            <a:br>
              <a:rPr lang="en-GB" sz="8800" dirty="0">
                <a:solidFill>
                  <a:srgbClr val="7030A0"/>
                </a:solidFill>
                <a:latin typeface="Comic Sans MS" panose="030F0702030302020204" pitchFamily="66" charset="0"/>
              </a:rPr>
            </a:br>
            <a:r>
              <a:rPr lang="en-GB" sz="8800" dirty="0">
                <a:solidFill>
                  <a:srgbClr val="7030A0"/>
                </a:solidFill>
                <a:latin typeface="Comic Sans MS" panose="030F0702030302020204" pitchFamily="66" charset="0"/>
              </a:rPr>
              <a:t>2021/22</a:t>
            </a:r>
            <a:br>
              <a:rPr lang="en-GB" dirty="0">
                <a:solidFill>
                  <a:srgbClr val="7030A0"/>
                </a:solidFill>
                <a:latin typeface="Comic Sans MS" panose="030F0702030302020204" pitchFamily="66" charset="0"/>
              </a:rPr>
            </a:br>
            <a:endParaRPr lang="en-GB"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3903731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Comic Sans MS" panose="030F0702030302020204" pitchFamily="66" charset="0"/>
              </a:rPr>
              <a:t>The Big People in Class 2</a:t>
            </a:r>
          </a:p>
        </p:txBody>
      </p:sp>
      <p:sp>
        <p:nvSpPr>
          <p:cNvPr id="7" name="TextBox 6"/>
          <p:cNvSpPr txBox="1"/>
          <p:nvPr/>
        </p:nvSpPr>
        <p:spPr>
          <a:xfrm>
            <a:off x="3175913" y="5969655"/>
            <a:ext cx="2519916" cy="523220"/>
          </a:xfrm>
          <a:prstGeom prst="rect">
            <a:avLst/>
          </a:prstGeom>
          <a:noFill/>
        </p:spPr>
        <p:txBody>
          <a:bodyPr wrap="square" rtlCol="0">
            <a:spAutoFit/>
          </a:bodyPr>
          <a:lstStyle/>
          <a:p>
            <a:pPr algn="ctr"/>
            <a:r>
              <a:rPr lang="en-GB" sz="2800" b="1" dirty="0">
                <a:latin typeface="+mj-lt"/>
              </a:rPr>
              <a:t>Mrs Turner</a:t>
            </a:r>
          </a:p>
        </p:txBody>
      </p:sp>
      <p:sp>
        <p:nvSpPr>
          <p:cNvPr id="9" name="TextBox 8"/>
          <p:cNvSpPr txBox="1"/>
          <p:nvPr/>
        </p:nvSpPr>
        <p:spPr>
          <a:xfrm>
            <a:off x="6780395" y="5942519"/>
            <a:ext cx="1859623" cy="523220"/>
          </a:xfrm>
          <a:prstGeom prst="rect">
            <a:avLst/>
          </a:prstGeom>
          <a:noFill/>
        </p:spPr>
        <p:txBody>
          <a:bodyPr wrap="square" rtlCol="0">
            <a:spAutoFit/>
          </a:bodyPr>
          <a:lstStyle/>
          <a:p>
            <a:r>
              <a:rPr lang="en-GB" sz="2800" b="1" dirty="0">
                <a:latin typeface="+mj-lt"/>
              </a:rPr>
              <a:t>Miss Julian</a:t>
            </a:r>
          </a:p>
        </p:txBody>
      </p:sp>
      <p:pic>
        <p:nvPicPr>
          <p:cNvPr id="1028" name="Picture 4" descr="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95679" y="1387261"/>
            <a:ext cx="2429057" cy="457146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attachments.office.net/owa/rosie.turner%40ambergate.derbyshire.sch.uk/service.svc/s/GetAttachmentThumbnail?id=AAMkAGE4NTY0OGY1LTE0YmItNDc3Ni05NzU0LTBmYmNhNmJlNDQ0ZgBGAAAAAABVpVAOPjXpTbI%2FknKHtmSaBwA%2BHESat4LWR62e0M5ZgMxmAAAAAAEMAAA%2BHESat4LWR62e0M5ZgMxmAARNBjcrAAABEgAQAE4z4rYavFpKvnkKzzYK6Mw%3D&amp;thumbnailType=2&amp;token=eyJhbGciOiJSUzI1NiIsImtpZCI6IjMwODE3OUNFNUY0QjUyRTc4QjJEQjg5NjZCQUY0RUNDMzcyN0FFRUUiLCJ0eXAiOiJKV1QiLCJ4NXQiOiJNSUY1emw5TFV1ZUxMYmlXYTY5T3pEY25ydTQifQ.eyJvcmlnaW4iOiJodHRwczovL291dGxvb2sub2ZmaWNlLmNvbSIsInVjIjoiYzczNTRkNGQ2MTM4NGQzZmI0ZWIyMDYwNjdjOGFhMGUiLCJzaWduaW5fc3RhdGUiOiJbXCJrbXNpXCJdIiwidmVyIjoiRXhjaGFuZ2UuQ2FsbGJhY2suVjEiLCJhcHBjdHhzZW5kZXIiOiJPd2FEb3dubG9hZEBiYTQ3M2IwNS02N2ZlLTQyMmEtODRhOC1jZDQ4M2RkYWY4OWQiLCJpc3NyaW5nIjoiV1ciLCJhcHBjdHgiOiJ7XCJtc2V4Y2hwcm90XCI6XCJvd2FcIixcInB1aWRcIjpcIjExNTM5MDY2NjEwNTMwNjQ0OTJcIixcInNjb3BlXCI6XCJPd2FEb3dubG9hZFwiLFwib2lkXCI6XCIzNDU5NDdmOC04OWJmLTQzMWQtOGQ1MS0zNmQ4MTZiZjk2MzdcIixcInByaW1hcnlzaWRcIjpcIlMtMS01LTIxLTEyNDgyMjkzODMtMjU2OTE1MTA1NC0yMjA5NTE2Mzc2LTMzMTA4NzhcIn0iLCJuYmYiOjE2MjQwMjQyNjQsImV4cCI6MTYyNDAyNDg2NCwiaXNzIjoiMDAwMDAwMDItMDAwMC0wZmYxLWNlMDAtMDAwMDAwMDAwMDAwQGJhNDczYjA1LTY3ZmUtNDIyYS04NGE4LWNkNDgzZGRhZjg5ZCIsImF1ZCI6IjAwMDAwMDAyLTAwMDAtMGZmMS1jZTAwLTAwMDAwMDAwMDAwMC9hdHRhY2htZW50cy5vZmZpY2UubmV0QGJhNDczYjA1LTY3ZmUtNDIyYS04NGE4LWNkNDgzZGRhZjg5ZCIsImhhcHAiOiJvd2EifQ.VcEeCee_T_gMfMf-QvYX0wGwoB4HZ_FpcYaIe1Gkz87RE_V9YFIujUjdnM0QpHW4B_cXzxLpcbpKhOS9BSS8S9X7JUsQLX7J5iBzHkRuaMM3HIOwrqHJ44kiEvCIPyjt6bNcsu1yJdPdf6752ZtKXp9b_fEQFE8m3wevMQ9rAcTUNpy37nf5FbPyGSXVsVBApHOauG5ltQF5DmZFk4vWbvm9m2MCRzICaZjon-gyVZV2GmTGUOP72mIM1RYQSV-7a6pSLdgCm7ZTGQLD0X9I99dNR8HEJluTOsbYRWFlJ8a6wLsuHfwTBlDQeqS4dvvW-CZU0zczIUPOibHea0jnBg&amp;X-OWA-CANARY=9LvjDIF9V0qR2IkZOsFqIeA7R3JgMtkYm1o5IprTNuyb_ob2lFaqyWDfzln4uAiIPrjNX0rCaSA.&amp;owa=outlook.office.com&amp;scriptVer=20210607004.06&amp;animation=true">
            <a:extLst>
              <a:ext uri="{FF2B5EF4-FFF2-40B4-BE49-F238E27FC236}">
                <a16:creationId xmlns:a16="http://schemas.microsoft.com/office/drawing/2014/main" id="{9F16C1BD-840F-42CF-AAB9-C54EDC64DA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49151" y="1387261"/>
            <a:ext cx="2736318" cy="4555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301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0252" y="137042"/>
            <a:ext cx="10515600" cy="1325563"/>
          </a:xfrm>
        </p:spPr>
        <p:txBody>
          <a:bodyPr/>
          <a:lstStyle/>
          <a:p>
            <a:pPr algn="ctr"/>
            <a:r>
              <a:rPr lang="en-GB" b="1" dirty="0">
                <a:latin typeface="Comic Sans MS" panose="030F0702030302020204" pitchFamily="66" charset="0"/>
              </a:rPr>
              <a:t>Our Classroom</a:t>
            </a:r>
          </a:p>
        </p:txBody>
      </p:sp>
      <p:sp>
        <p:nvSpPr>
          <p:cNvPr id="3" name="Content Placeholder 2"/>
          <p:cNvSpPr>
            <a:spLocks noGrp="1"/>
          </p:cNvSpPr>
          <p:nvPr>
            <p:ph idx="1"/>
          </p:nvPr>
        </p:nvSpPr>
        <p:spPr>
          <a:xfrm>
            <a:off x="441049" y="1825623"/>
            <a:ext cx="5098360" cy="4667250"/>
          </a:xfrm>
        </p:spPr>
        <p:txBody>
          <a:bodyPr>
            <a:noAutofit/>
          </a:bodyPr>
          <a:lstStyle/>
          <a:p>
            <a:pPr marL="0" indent="0">
              <a:lnSpc>
                <a:spcPct val="100000"/>
              </a:lnSpc>
              <a:spcBef>
                <a:spcPts val="0"/>
              </a:spcBef>
              <a:buNone/>
            </a:pPr>
            <a:r>
              <a:rPr lang="en-GB" dirty="0">
                <a:latin typeface="Comic Sans MS" panose="030F0702030302020204" pitchFamily="66" charset="0"/>
              </a:rPr>
              <a:t>Our classroom is nearly ready.  Some workmen still have a little work to do on the chimney and then that will be our reading area – ‘Starbooks’ themed!  The walls are very bare but I am sure that they will be filled with some fabulous work very soon.</a:t>
            </a:r>
          </a:p>
          <a:p>
            <a:pPr marL="0" indent="0">
              <a:lnSpc>
                <a:spcPct val="100000"/>
              </a:lnSpc>
              <a:spcBef>
                <a:spcPts val="0"/>
              </a:spcBef>
              <a:buNone/>
            </a:pPr>
            <a:endParaRPr lang="en-GB" dirty="0">
              <a:latin typeface="Comic Sans MS" panose="030F0702030302020204" pitchFamily="66" charset="0"/>
            </a:endParaRPr>
          </a:p>
          <a:p>
            <a:pPr marL="0" indent="0">
              <a:lnSpc>
                <a:spcPct val="100000"/>
              </a:lnSpc>
              <a:spcBef>
                <a:spcPts val="0"/>
              </a:spcBef>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1026" name="Picture 2" descr="Image preview">
            <a:extLst>
              <a:ext uri="{FF2B5EF4-FFF2-40B4-BE49-F238E27FC236}">
                <a16:creationId xmlns:a16="http://schemas.microsoft.com/office/drawing/2014/main" id="{6BA928F6-7778-4F13-94AB-CE61513A307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98436" y="233990"/>
            <a:ext cx="2387452" cy="31832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31F48509-1C57-4FB4-87FB-1454A0B064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44914" y="233989"/>
            <a:ext cx="2387452" cy="318326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preview">
            <a:extLst>
              <a:ext uri="{FF2B5EF4-FFF2-40B4-BE49-F238E27FC236}">
                <a16:creationId xmlns:a16="http://schemas.microsoft.com/office/drawing/2014/main" id="{A4FFAA42-096E-43C4-87F4-046617BDE9D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98436" y="3548393"/>
            <a:ext cx="2387452" cy="318326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a:extLst>
              <a:ext uri="{FF2B5EF4-FFF2-40B4-BE49-F238E27FC236}">
                <a16:creationId xmlns:a16="http://schemas.microsoft.com/office/drawing/2014/main" id="{7A180346-750C-47A6-830E-F71D3A097B8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44915" y="3548393"/>
            <a:ext cx="2387452" cy="3183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875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7235" y="7937"/>
            <a:ext cx="15909235" cy="1325563"/>
          </a:xfrm>
        </p:spPr>
        <p:txBody>
          <a:bodyPr/>
          <a:lstStyle/>
          <a:p>
            <a:pPr algn="ctr"/>
            <a:r>
              <a:rPr lang="en-GB" b="1" dirty="0">
                <a:latin typeface="Comic Sans MS" panose="030F0702030302020204" pitchFamily="66" charset="0"/>
              </a:rPr>
              <a:t>              Autumn Topic (History focus) - Stone Age</a:t>
            </a:r>
          </a:p>
        </p:txBody>
      </p:sp>
      <p:sp>
        <p:nvSpPr>
          <p:cNvPr id="12" name="Content Placeholder 2"/>
          <p:cNvSpPr>
            <a:spLocks noGrp="1"/>
          </p:cNvSpPr>
          <p:nvPr>
            <p:ph idx="1"/>
          </p:nvPr>
        </p:nvSpPr>
        <p:spPr>
          <a:xfrm>
            <a:off x="353571" y="1089428"/>
            <a:ext cx="11472899" cy="4076565"/>
          </a:xfrm>
        </p:spPr>
        <p:txBody>
          <a:bodyPr>
            <a:normAutofit lnSpcReduction="10000"/>
          </a:bodyPr>
          <a:lstStyle/>
          <a:p>
            <a:pPr marL="0" indent="0" algn="just">
              <a:buNone/>
            </a:pPr>
            <a:r>
              <a:rPr lang="en-GB" sz="3200" dirty="0">
                <a:latin typeface="Comic Sans MS" panose="030F0702030302020204" pitchFamily="66" charset="0"/>
              </a:rPr>
              <a:t>Our first topic will be ‘Who Lives in a Place Like This?’  We will be travelling back in time to the Stone Age to find out what life like.   Our Science work on stones links in closely with the history element.  Later on in the term we will hopefully be visiting Creswell Crags to see some caves and cave painting. The key concepts being taught through this topic are: Belonging, Individuality, Poverty and Well-being.</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These are the texts that we will be focusing on in English. </a:t>
            </a:r>
          </a:p>
        </p:txBody>
      </p:sp>
      <p:sp>
        <p:nvSpPr>
          <p:cNvPr id="4"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a:extLst>
              <a:ext uri="{FF2B5EF4-FFF2-40B4-BE49-F238E27FC236}">
                <a16:creationId xmlns:a16="http://schemas.microsoft.com/office/drawing/2014/main" id="{2048B47E-3D6F-4C46-A409-E18BA523DDCD}"/>
              </a:ext>
            </a:extLst>
          </p:cNvPr>
          <p:cNvPicPr>
            <a:picLocks noChangeAspect="1"/>
          </p:cNvPicPr>
          <p:nvPr/>
        </p:nvPicPr>
        <p:blipFill>
          <a:blip r:embed="rId2"/>
          <a:stretch>
            <a:fillRect/>
          </a:stretch>
        </p:blipFill>
        <p:spPr>
          <a:xfrm>
            <a:off x="2335008" y="5119836"/>
            <a:ext cx="1288060" cy="1568629"/>
          </a:xfrm>
          <a:prstGeom prst="rect">
            <a:avLst/>
          </a:prstGeom>
        </p:spPr>
      </p:pic>
      <p:pic>
        <p:nvPicPr>
          <p:cNvPr id="8" name="Picture 7">
            <a:extLst>
              <a:ext uri="{FF2B5EF4-FFF2-40B4-BE49-F238E27FC236}">
                <a16:creationId xmlns:a16="http://schemas.microsoft.com/office/drawing/2014/main" id="{D52B9BC8-18A0-4D6B-9A84-4B37446AC4B6}"/>
              </a:ext>
            </a:extLst>
          </p:cNvPr>
          <p:cNvPicPr>
            <a:picLocks noChangeAspect="1"/>
          </p:cNvPicPr>
          <p:nvPr/>
        </p:nvPicPr>
        <p:blipFill>
          <a:blip r:embed="rId3"/>
          <a:stretch>
            <a:fillRect/>
          </a:stretch>
        </p:blipFill>
        <p:spPr>
          <a:xfrm>
            <a:off x="4143293" y="5162496"/>
            <a:ext cx="1572543" cy="1533874"/>
          </a:xfrm>
          <a:prstGeom prst="rect">
            <a:avLst/>
          </a:prstGeom>
        </p:spPr>
      </p:pic>
      <p:pic>
        <p:nvPicPr>
          <p:cNvPr id="9" name="Picture 8">
            <a:extLst>
              <a:ext uri="{FF2B5EF4-FFF2-40B4-BE49-F238E27FC236}">
                <a16:creationId xmlns:a16="http://schemas.microsoft.com/office/drawing/2014/main" id="{DC80A35F-DAB5-4C7A-A6F4-262D2F21AE3F}"/>
              </a:ext>
            </a:extLst>
          </p:cNvPr>
          <p:cNvPicPr>
            <a:picLocks noChangeAspect="1"/>
          </p:cNvPicPr>
          <p:nvPr/>
        </p:nvPicPr>
        <p:blipFill>
          <a:blip r:embed="rId4"/>
          <a:stretch>
            <a:fillRect/>
          </a:stretch>
        </p:blipFill>
        <p:spPr>
          <a:xfrm>
            <a:off x="6300763" y="5119836"/>
            <a:ext cx="1503797" cy="1533874"/>
          </a:xfrm>
          <a:prstGeom prst="rect">
            <a:avLst/>
          </a:prstGeom>
        </p:spPr>
      </p:pic>
      <p:pic>
        <p:nvPicPr>
          <p:cNvPr id="10" name="Picture 9">
            <a:extLst>
              <a:ext uri="{FF2B5EF4-FFF2-40B4-BE49-F238E27FC236}">
                <a16:creationId xmlns:a16="http://schemas.microsoft.com/office/drawing/2014/main" id="{4242C4A7-8179-492B-894A-76516378D264}"/>
              </a:ext>
            </a:extLst>
          </p:cNvPr>
          <p:cNvPicPr>
            <a:picLocks noChangeAspect="1"/>
          </p:cNvPicPr>
          <p:nvPr/>
        </p:nvPicPr>
        <p:blipFill>
          <a:blip r:embed="rId5"/>
          <a:stretch>
            <a:fillRect/>
          </a:stretch>
        </p:blipFill>
        <p:spPr>
          <a:xfrm>
            <a:off x="8373852" y="5119836"/>
            <a:ext cx="1271318" cy="1533874"/>
          </a:xfrm>
          <a:prstGeom prst="rect">
            <a:avLst/>
          </a:prstGeom>
        </p:spPr>
      </p:pic>
    </p:spTree>
    <p:extLst>
      <p:ext uri="{BB962C8B-B14F-4D97-AF65-F5344CB8AC3E}">
        <p14:creationId xmlns:p14="http://schemas.microsoft.com/office/powerpoint/2010/main" val="5125152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463</TotalTime>
  <Words>181</Words>
  <Application>Microsoft Office PowerPoint</Application>
  <PresentationFormat>Widescreen</PresentationFormat>
  <Paragraphs>12</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   Welcome to Class 2 2021/22 </vt:lpstr>
      <vt:lpstr>The Big People in Class 2</vt:lpstr>
      <vt:lpstr>Our Classroom</vt:lpstr>
      <vt:lpstr>              Autumn Topic (History focus) - Stone 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1</dc:title>
  <dc:creator>Rosie Turner</dc:creator>
  <cp:lastModifiedBy>Rosie Turner</cp:lastModifiedBy>
  <cp:revision>35</cp:revision>
  <dcterms:created xsi:type="dcterms:W3CDTF">2020-07-05T20:19:25Z</dcterms:created>
  <dcterms:modified xsi:type="dcterms:W3CDTF">2021-08-23T10:02:25Z</dcterms:modified>
</cp:coreProperties>
</file>