
<file path=[Content_Types].xml><?xml version="1.0" encoding="utf-8"?>
<Types xmlns="http://schemas.openxmlformats.org/package/2006/content-types">
  <Default Extension="htm" ContentType="application/xhtml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234" autoAdjust="0"/>
  </p:normalViewPr>
  <p:slideViewPr>
    <p:cSldViewPr snapToGrid="0">
      <p:cViewPr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70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496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7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65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922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21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52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862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680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4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5000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84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0113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079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51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6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3198D-9052-4583-A95A-B72E51058E69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5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htm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ARCHIMEDIES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Archimedes was born in 287 BC died in 212 BC. </a:t>
            </a:r>
            <a:r>
              <a:rPr lang="en-GB" sz="3600" dirty="0" smtClean="0"/>
              <a:t>In a town in </a:t>
            </a:r>
            <a:r>
              <a:rPr lang="en-GB" sz="3600" dirty="0" err="1" smtClean="0"/>
              <a:t>sedly</a:t>
            </a:r>
            <a:r>
              <a:rPr lang="en-GB" sz="3600" dirty="0" smtClean="0"/>
              <a:t> in Syracuse and lived with his farther and mother until he was 10 years old.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007745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7" y="104198"/>
            <a:ext cx="3932237" cy="740929"/>
          </a:xfrm>
        </p:spPr>
        <p:txBody>
          <a:bodyPr/>
          <a:lstStyle/>
          <a:p>
            <a:r>
              <a:rPr lang="en-GB" dirty="0" smtClean="0"/>
              <a:t>FAMILY LIFE</a:t>
            </a:r>
            <a:endParaRPr lang="en-GB" dirty="0"/>
          </a:p>
        </p:txBody>
      </p:sp>
      <p:pic>
        <p:nvPicPr>
          <p:cNvPr id="5" name="Picture Placeholder 4" descr="Biografi Archimedes - Biografi Tokoh Dunia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0" b="10520"/>
          <a:stretch>
            <a:fillRect/>
          </a:stretch>
        </p:blipFill>
        <p:spPr>
          <a:xfrm>
            <a:off x="5183188" y="513939"/>
            <a:ext cx="6771846" cy="5347111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7" y="1260764"/>
            <a:ext cx="3932237" cy="4600286"/>
          </a:xfrm>
        </p:spPr>
        <p:txBody>
          <a:bodyPr>
            <a:normAutofit/>
          </a:bodyPr>
          <a:lstStyle/>
          <a:p>
            <a:r>
              <a:rPr lang="en-GB" sz="3200" dirty="0" err="1" smtClean="0"/>
              <a:t>Archimedies</a:t>
            </a:r>
            <a:r>
              <a:rPr lang="en-GB" sz="3200" dirty="0" smtClean="0"/>
              <a:t>’ dad was a astronomer and his name was Phidias. Since his dad was an astronomer he taut </a:t>
            </a:r>
            <a:r>
              <a:rPr lang="en-GB" sz="3200" dirty="0" err="1" smtClean="0"/>
              <a:t>Archimedies</a:t>
            </a:r>
            <a:r>
              <a:rPr lang="en-GB" sz="3200" dirty="0" smtClean="0"/>
              <a:t> everything he knew.</a:t>
            </a:r>
          </a:p>
          <a:p>
            <a:endParaRPr lang="en-GB" sz="3200" dirty="0"/>
          </a:p>
        </p:txBody>
      </p:sp>
      <p:pic>
        <p:nvPicPr>
          <p:cNvPr id="6" name="Picture 5" descr="artworks-000011192941-cquu07-t500x500.jpg?e48f7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376769" y="4256188"/>
            <a:ext cx="2610832" cy="2601812"/>
          </a:xfrm>
          <a:prstGeom prst="rect">
            <a:avLst/>
          </a:prstGeom>
        </p:spPr>
      </p:pic>
      <p:pic>
        <p:nvPicPr>
          <p:cNvPr id="7" name="Picture 6" descr="Archimedes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024" y="845127"/>
            <a:ext cx="3822013" cy="5094149"/>
          </a:xfrm>
          <a:prstGeom prst="rect">
            <a:avLst/>
          </a:prstGeom>
        </p:spPr>
      </p:pic>
      <p:pic>
        <p:nvPicPr>
          <p:cNvPr id="8" name="Picture 7" descr="File:Archimedes by Patania.jp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242" y="4542593"/>
            <a:ext cx="1750028" cy="2202873"/>
          </a:xfrm>
          <a:prstGeom prst="rect">
            <a:avLst/>
          </a:prstGeom>
        </p:spPr>
      </p:pic>
      <p:pic>
        <p:nvPicPr>
          <p:cNvPr id="9" name="Picture 8" descr="Archimedes – Wikipedi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5828"/>
            <a:ext cx="2272338" cy="251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210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WAS BETTER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ARCHIMEDES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WON THE GREEKS THE WAR </a:t>
            </a:r>
          </a:p>
          <a:p>
            <a:r>
              <a:rPr lang="en-GB" dirty="0" smtClean="0"/>
              <a:t>INVENTED THE CATAPULT</a:t>
            </a:r>
          </a:p>
          <a:p>
            <a:r>
              <a:rPr lang="en-GB" dirty="0" smtClean="0"/>
              <a:t>RAN DOWN THE STREET NAKED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PLATO</a:t>
            </a:r>
            <a:endParaRPr lang="en-GB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en-GB" sz="3200" dirty="0" smtClean="0"/>
              <a:t>HE WAS A GREEK SOLDGER</a:t>
            </a:r>
          </a:p>
          <a:p>
            <a:r>
              <a:rPr lang="en-GB" sz="3200" dirty="0" smtClean="0"/>
              <a:t>HE GAVE EDUCATION TO CHILDREN </a:t>
            </a:r>
          </a:p>
          <a:p>
            <a:r>
              <a:rPr lang="en-GB" sz="3200" dirty="0" smtClean="0"/>
              <a:t>HE HAD A VEIW OF DEATH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9056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GEOMITRY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When </a:t>
            </a:r>
            <a:r>
              <a:rPr lang="en-GB" sz="3200" dirty="0" err="1" smtClean="0"/>
              <a:t>archimedes</a:t>
            </a:r>
            <a:r>
              <a:rPr lang="en-GB" sz="3200" dirty="0" smtClean="0"/>
              <a:t> got older he realised that shapes and numbers had a huge part in life</a:t>
            </a:r>
          </a:p>
        </p:txBody>
      </p:sp>
    </p:spTree>
    <p:extLst>
      <p:ext uri="{BB962C8B-B14F-4D97-AF65-F5344CB8AC3E}">
        <p14:creationId xmlns:p14="http://schemas.microsoft.com/office/powerpoint/2010/main" val="3596571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</TotalTime>
  <Words>112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                               ARCHIMEDIES</vt:lpstr>
      <vt:lpstr>FAMILY LIFE</vt:lpstr>
      <vt:lpstr>WHO WAS BETTER </vt:lpstr>
      <vt:lpstr>GEOMITRY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22nd November  LO: How did the ancient Greeks influence life today?</dc:title>
  <dc:creator>Jimmy Allen</dc:creator>
  <cp:lastModifiedBy>Fred Tabbenor</cp:lastModifiedBy>
  <cp:revision>8</cp:revision>
  <dcterms:created xsi:type="dcterms:W3CDTF">2021-11-22T13:15:40Z</dcterms:created>
  <dcterms:modified xsi:type="dcterms:W3CDTF">2021-11-22T15:10:24Z</dcterms:modified>
</cp:coreProperties>
</file>