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1" r:id="rId3"/>
    <p:sldId id="260" r:id="rId4"/>
    <p:sldId id="257" r:id="rId5"/>
    <p:sldId id="259"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10/7/2019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10/7/2019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10/7/2019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10/7/2019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10/7/2019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10/7/2019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smtClean="0"/>
              <a:t>By Miley and Lily </a:t>
            </a:r>
          </a:p>
          <a:p>
            <a:endParaRPr lang="en-GB" dirty="0"/>
          </a:p>
        </p:txBody>
      </p:sp>
      <p:sp>
        <p:nvSpPr>
          <p:cNvPr id="4" name="Title 3"/>
          <p:cNvSpPr>
            <a:spLocks noGrp="1"/>
          </p:cNvSpPr>
          <p:nvPr>
            <p:ph type="ctrTitle"/>
          </p:nvPr>
        </p:nvSpPr>
        <p:spPr/>
        <p:txBody>
          <a:bodyPr/>
          <a:lstStyle/>
          <a:p>
            <a:r>
              <a:rPr lang="en-GB" dirty="0" smtClean="0"/>
              <a:t>Ancient </a:t>
            </a:r>
            <a:r>
              <a:rPr lang="en-GB" dirty="0" err="1" smtClean="0"/>
              <a:t>sumers</a:t>
            </a:r>
            <a:endParaRPr lang="en-GB" dirty="0"/>
          </a:p>
        </p:txBody>
      </p:sp>
    </p:spTree>
    <p:extLst>
      <p:ext uri="{BB962C8B-B14F-4D97-AF65-F5344CB8AC3E}">
        <p14:creationId xmlns:p14="http://schemas.microsoft.com/office/powerpoint/2010/main" val="308499903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Wikijunior:Ancient Civilizations/Babylonians - Wikibooks ..."/>
          <p:cNvPicPr>
            <a:picLocks noGrp="1" noChangeAspect="1"/>
          </p:cNvPicPr>
          <p:nvPr>
            <p:ph type="pic" idx="1"/>
          </p:nvPr>
        </p:nvPicPr>
        <p:blipFill>
          <a:blip r:embed="rId2">
            <a:extLst>
              <a:ext uri="{28A0092B-C50C-407E-A947-70E740481C1C}">
                <a14:useLocalDpi xmlns:a14="http://schemas.microsoft.com/office/drawing/2010/main" val="0"/>
              </a:ext>
            </a:extLst>
          </a:blip>
          <a:srcRect l="13788" r="13788"/>
          <a:stretch>
            <a:fillRect/>
          </a:stretch>
        </p:blipFill>
        <p:spPr/>
      </p:pic>
      <p:sp>
        <p:nvSpPr>
          <p:cNvPr id="4" name="Text Placeholder 3"/>
          <p:cNvSpPr>
            <a:spLocks noGrp="1"/>
          </p:cNvSpPr>
          <p:nvPr>
            <p:ph type="body" sz="half" idx="2"/>
          </p:nvPr>
        </p:nvSpPr>
        <p:spPr>
          <a:xfrm>
            <a:off x="1567542" y="3228703"/>
            <a:ext cx="4624252" cy="2479766"/>
          </a:xfrm>
        </p:spPr>
        <p:txBody>
          <a:bodyPr/>
          <a:lstStyle/>
          <a:p>
            <a:r>
              <a:rPr lang="en-GB" dirty="0" smtClean="0"/>
              <a:t>Both boy and girl wear skirts they go up to there knee and its typical for men. At one point men where very little.</a:t>
            </a:r>
            <a:endParaRPr lang="en-GB" dirty="0"/>
          </a:p>
        </p:txBody>
      </p:sp>
      <p:sp>
        <p:nvSpPr>
          <p:cNvPr id="5" name="Title 4"/>
          <p:cNvSpPr>
            <a:spLocks noGrp="1"/>
          </p:cNvSpPr>
          <p:nvPr>
            <p:ph type="title"/>
          </p:nvPr>
        </p:nvSpPr>
        <p:spPr/>
        <p:txBody>
          <a:bodyPr/>
          <a:lstStyle/>
          <a:p>
            <a:r>
              <a:rPr lang="en-GB" dirty="0" smtClean="0"/>
              <a:t>clothes</a:t>
            </a:r>
            <a:endParaRPr lang="en-GB" dirty="0"/>
          </a:p>
        </p:txBody>
      </p:sp>
    </p:spTree>
    <p:extLst>
      <p:ext uri="{BB962C8B-B14F-4D97-AF65-F5344CB8AC3E}">
        <p14:creationId xmlns:p14="http://schemas.microsoft.com/office/powerpoint/2010/main" val="21409679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jewellery</a:t>
            </a:r>
            <a:endParaRPr lang="en-GB" dirty="0"/>
          </a:p>
        </p:txBody>
      </p:sp>
      <p:pic>
        <p:nvPicPr>
          <p:cNvPr id="5" name="Content Placeholder 4" descr="Head dress | British Museum Gold, carnelian and lapis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61457" y="746125"/>
            <a:ext cx="6379148" cy="5472113"/>
          </a:xfrm>
        </p:spPr>
      </p:pic>
      <p:sp>
        <p:nvSpPr>
          <p:cNvPr id="4" name="Text Placeholder 3"/>
          <p:cNvSpPr>
            <a:spLocks noGrp="1"/>
          </p:cNvSpPr>
          <p:nvPr>
            <p:ph type="body" sz="half" idx="2"/>
          </p:nvPr>
        </p:nvSpPr>
        <p:spPr/>
        <p:txBody>
          <a:bodyPr/>
          <a:lstStyle/>
          <a:p>
            <a:r>
              <a:rPr lang="en-GB" dirty="0" smtClean="0"/>
              <a:t>Ancient Sumer's use gold and silver. They also used blue to make vase's and jars. They also make instruments and cups  and statuses .</a:t>
            </a:r>
            <a:endParaRPr lang="en-GB" dirty="0"/>
          </a:p>
        </p:txBody>
      </p:sp>
    </p:spTree>
    <p:extLst>
      <p:ext uri="{BB962C8B-B14F-4D97-AF65-F5344CB8AC3E}">
        <p14:creationId xmlns:p14="http://schemas.microsoft.com/office/powerpoint/2010/main" val="65337928"/>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BUILDINGS</a:t>
            </a:r>
            <a:endParaRPr lang="en-GB" dirty="0"/>
          </a:p>
        </p:txBody>
      </p:sp>
      <p:pic>
        <p:nvPicPr>
          <p:cNvPr id="5" name="Picture Placeholder 4"/>
          <p:cNvPicPr>
            <a:picLocks noGrp="1" noChangeAspect="1"/>
          </p:cNvPicPr>
          <p:nvPr>
            <p:ph type="pic" idx="1"/>
          </p:nvPr>
        </p:nvPicPr>
        <p:blipFill>
          <a:blip r:embed="rId2"/>
          <a:srcRect l="26633" r="26633"/>
          <a:stretch>
            <a:fillRect/>
          </a:stretch>
        </p:blipFill>
        <p:spPr>
          <a:xfrm>
            <a:off x="5460275" y="790430"/>
            <a:ext cx="6225540" cy="5467443"/>
          </a:xfrm>
          <a:prstGeom prst="rect">
            <a:avLst/>
          </a:prstGeom>
        </p:spPr>
      </p:pic>
      <p:sp>
        <p:nvSpPr>
          <p:cNvPr id="4" name="Text Placeholder 3"/>
          <p:cNvSpPr>
            <a:spLocks noGrp="1"/>
          </p:cNvSpPr>
          <p:nvPr>
            <p:ph type="body" sz="half" idx="2"/>
          </p:nvPr>
        </p:nvSpPr>
        <p:spPr>
          <a:xfrm>
            <a:off x="685800" y="3124200"/>
            <a:ext cx="7047411" cy="1983378"/>
          </a:xfrm>
        </p:spPr>
        <p:txBody>
          <a:bodyPr/>
          <a:lstStyle/>
          <a:p>
            <a:r>
              <a:rPr lang="en-GB" dirty="0" smtClean="0"/>
              <a:t>They liked temples and in the temples they prayed  in a  god room or in a praying room. Only the rich people have temples and nice houses and the poor have houses built out of reads mud and clay. The poor people have houses stuck together so heat can get to different people houses .  Rich people have bigger house than poor people.</a:t>
            </a:r>
            <a:endParaRPr lang="en-GB" dirty="0"/>
          </a:p>
        </p:txBody>
      </p:sp>
    </p:spTree>
    <p:extLst>
      <p:ext uri="{BB962C8B-B14F-4D97-AF65-F5344CB8AC3E}">
        <p14:creationId xmlns:p14="http://schemas.microsoft.com/office/powerpoint/2010/main" val="9385715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they drink and eat</a:t>
            </a:r>
            <a:endParaRPr lang="en-GB" dirty="0"/>
          </a:p>
        </p:txBody>
      </p:sp>
      <p:sp>
        <p:nvSpPr>
          <p:cNvPr id="3" name="Text Placeholder 2"/>
          <p:cNvSpPr>
            <a:spLocks noGrp="1"/>
          </p:cNvSpPr>
          <p:nvPr>
            <p:ph type="body" idx="1"/>
          </p:nvPr>
        </p:nvSpPr>
        <p:spPr/>
        <p:txBody>
          <a:bodyPr/>
          <a:lstStyle/>
          <a:p>
            <a:r>
              <a:rPr lang="en-GB" dirty="0" smtClean="0"/>
              <a:t>What drinks</a:t>
            </a:r>
            <a:endParaRPr lang="en-GB" dirty="0"/>
          </a:p>
        </p:txBody>
      </p:sp>
      <p:pic>
        <p:nvPicPr>
          <p:cNvPr id="8" name="Content Placeholder 7" descr="Metaxa - WikiVisually"/>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31520" y="3132138"/>
            <a:ext cx="4663440" cy="3086100"/>
          </a:xfrm>
        </p:spPr>
      </p:pic>
      <p:sp>
        <p:nvSpPr>
          <p:cNvPr id="5" name="Text Placeholder 4"/>
          <p:cNvSpPr>
            <a:spLocks noGrp="1"/>
          </p:cNvSpPr>
          <p:nvPr>
            <p:ph type="body" sz="quarter" idx="3"/>
          </p:nvPr>
        </p:nvSpPr>
        <p:spPr/>
        <p:txBody>
          <a:bodyPr/>
          <a:lstStyle/>
          <a:p>
            <a:r>
              <a:rPr lang="en-GB" dirty="0" smtClean="0"/>
              <a:t>What food</a:t>
            </a:r>
            <a:endParaRPr lang="en-GB" dirty="0"/>
          </a:p>
        </p:txBody>
      </p:sp>
      <p:pic>
        <p:nvPicPr>
          <p:cNvPr id="7" name="Content Placeholder 6"/>
          <p:cNvPicPr>
            <a:picLocks noGrp="1" noChangeAspect="1"/>
          </p:cNvPicPr>
          <p:nvPr>
            <p:ph sz="quarter" idx="4"/>
          </p:nvPr>
        </p:nvPicPr>
        <p:blipFill>
          <a:blip r:embed="rId3"/>
          <a:stretch>
            <a:fillRect/>
          </a:stretch>
        </p:blipFill>
        <p:spPr>
          <a:xfrm>
            <a:off x="6897189" y="3132139"/>
            <a:ext cx="4441371" cy="3068792"/>
          </a:xfrm>
          <a:prstGeom prst="rect">
            <a:avLst/>
          </a:prstGeom>
        </p:spPr>
      </p:pic>
    </p:spTree>
    <p:extLst>
      <p:ext uri="{BB962C8B-B14F-4D97-AF65-F5344CB8AC3E}">
        <p14:creationId xmlns:p14="http://schemas.microsoft.com/office/powerpoint/2010/main" val="2845398203"/>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01D17D"/>
      </a:accent1>
      <a:accent2>
        <a:srgbClr val="84C72A"/>
      </a:accent2>
      <a:accent3>
        <a:srgbClr val="E1D126"/>
      </a:accent3>
      <a:accent4>
        <a:srgbClr val="E29932"/>
      </a:accent4>
      <a:accent5>
        <a:srgbClr val="E56526"/>
      </a:accent5>
      <a:accent6>
        <a:srgbClr val="D63731"/>
      </a:accent6>
      <a:hlink>
        <a:srgbClr val="35FA7F"/>
      </a:hlink>
      <a:folHlink>
        <a:srgbClr val="BAFC85"/>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docProps/app.xml><?xml version="1.0" encoding="utf-8"?>
<Properties xmlns="http://schemas.openxmlformats.org/officeDocument/2006/extended-properties" xmlns:vt="http://schemas.openxmlformats.org/officeDocument/2006/docPropsVTypes">
  <Template>TM04033937[[fn=Vapor Trail]]</Template>
  <TotalTime>63</TotalTime>
  <Words>136</Words>
  <Application>Microsoft Office PowerPoint</Application>
  <PresentationFormat>Widescreen</PresentationFormat>
  <Paragraphs>11</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Century Gothic</vt:lpstr>
      <vt:lpstr>Vapor Trail</vt:lpstr>
      <vt:lpstr>Ancient sumers</vt:lpstr>
      <vt:lpstr>clothes</vt:lpstr>
      <vt:lpstr>jewellery</vt:lpstr>
      <vt:lpstr>BUILDINGS</vt:lpstr>
      <vt:lpstr>What they drink and eat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anci</dc:title>
  <dc:creator>Class 3</dc:creator>
  <cp:lastModifiedBy>Class 3</cp:lastModifiedBy>
  <cp:revision>7</cp:revision>
  <dcterms:created xsi:type="dcterms:W3CDTF">2019-10-07T13:00:39Z</dcterms:created>
  <dcterms:modified xsi:type="dcterms:W3CDTF">2019-10-07T14:04:27Z</dcterms:modified>
</cp:coreProperties>
</file>