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10/7/2019</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10/7/2019</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10/7/2019</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10/7/2019</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Ancient Sumerians</a:t>
            </a:r>
            <a:endParaRPr lang="en-GB" dirty="0"/>
          </a:p>
        </p:txBody>
      </p:sp>
      <p:sp>
        <p:nvSpPr>
          <p:cNvPr id="3" name="Subtitle 2"/>
          <p:cNvSpPr>
            <a:spLocks noGrp="1"/>
          </p:cNvSpPr>
          <p:nvPr>
            <p:ph type="subTitle" idx="1"/>
          </p:nvPr>
        </p:nvSpPr>
        <p:spPr/>
        <p:txBody>
          <a:bodyPr/>
          <a:lstStyle/>
          <a:p>
            <a:r>
              <a:rPr lang="en-GB" dirty="0" smtClean="0"/>
              <a:t>By Isla P and Isla H</a:t>
            </a:r>
          </a:p>
          <a:p>
            <a:endParaRPr lang="en-GB" dirty="0"/>
          </a:p>
        </p:txBody>
      </p:sp>
    </p:spTree>
    <p:extLst>
      <p:ext uri="{BB962C8B-B14F-4D97-AF65-F5344CB8AC3E}">
        <p14:creationId xmlns:p14="http://schemas.microsoft.com/office/powerpoint/2010/main" val="6914583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6524"/>
            <a:ext cx="3501197" cy="1132570"/>
          </a:xfrm>
        </p:spPr>
        <p:txBody>
          <a:bodyPr/>
          <a:lstStyle/>
          <a:p>
            <a:r>
              <a:rPr lang="en-GB" dirty="0" smtClean="0">
                <a:solidFill>
                  <a:schemeClr val="accent1"/>
                </a:solidFill>
              </a:rPr>
              <a:t>Information</a:t>
            </a:r>
            <a:endParaRPr lang="en-GB" dirty="0">
              <a:solidFill>
                <a:schemeClr val="accent1"/>
              </a:solidFill>
            </a:endParaRPr>
          </a:p>
        </p:txBody>
      </p:sp>
      <p:sp>
        <p:nvSpPr>
          <p:cNvPr id="3" name="Content Placeholder 2"/>
          <p:cNvSpPr>
            <a:spLocks noGrp="1"/>
          </p:cNvSpPr>
          <p:nvPr>
            <p:ph idx="1"/>
          </p:nvPr>
        </p:nvSpPr>
        <p:spPr/>
        <p:txBody>
          <a:bodyPr/>
          <a:lstStyle/>
          <a:p>
            <a:r>
              <a:rPr lang="en-GB" dirty="0" smtClean="0"/>
              <a:t>Ancient Sumerians were great at pottery, clay was always available. They often added decorative features. They also made jewellery and artefacts, they were skilled musicians. They were very fond of music. The Ancient Sumerians decorated pottery with shells and black and red limestone. </a:t>
            </a:r>
            <a:endParaRPr lang="en-GB" dirty="0"/>
          </a:p>
        </p:txBody>
      </p:sp>
      <p:sp>
        <p:nvSpPr>
          <p:cNvPr id="4" name="Text Placeholder 3"/>
          <p:cNvSpPr>
            <a:spLocks noGrp="1"/>
          </p:cNvSpPr>
          <p:nvPr>
            <p:ph type="body" sz="half" idx="2"/>
          </p:nvPr>
        </p:nvSpPr>
        <p:spPr>
          <a:xfrm flipH="1">
            <a:off x="842912" y="4755630"/>
            <a:ext cx="45719" cy="45719"/>
          </a:xfrm>
        </p:spPr>
        <p:txBody>
          <a:bodyPr>
            <a:normAutofit fontScale="25000" lnSpcReduction="20000"/>
          </a:bodyPr>
          <a:lstStyle/>
          <a:p>
            <a:endParaRPr lang="en-GB" dirty="0"/>
          </a:p>
        </p:txBody>
      </p:sp>
      <p:pic>
        <p:nvPicPr>
          <p:cNvPr id="5" name="Picture 4" descr="File:Reconstructed Babylon -1.jpg - Wikimedia Common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94" y="1606731"/>
            <a:ext cx="4685212" cy="4219303"/>
          </a:xfrm>
          <a:prstGeom prst="rect">
            <a:avLst/>
          </a:prstGeom>
        </p:spPr>
      </p:pic>
    </p:spTree>
    <p:extLst>
      <p:ext uri="{BB962C8B-B14F-4D97-AF65-F5344CB8AC3E}">
        <p14:creationId xmlns:p14="http://schemas.microsoft.com/office/powerpoint/2010/main" val="1005924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80">
                                          <p:stCondLst>
                                            <p:cond delay="0"/>
                                          </p:stCondLst>
                                        </p:cTn>
                                        <p:tgtEl>
                                          <p:spTgt spid="5"/>
                                        </p:tgtEl>
                                      </p:cBhvr>
                                    </p:animEffect>
                                    <p:anim calcmode="lin" valueType="num">
                                      <p:cBhvr>
                                        <p:cTn id="1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gtEl>
                                      </p:cBhvr>
                                      <p:to x="100000" y="60000"/>
                                    </p:animScale>
                                    <p:animScale>
                                      <p:cBhvr>
                                        <p:cTn id="20" dur="166" decel="50000">
                                          <p:stCondLst>
                                            <p:cond delay="676"/>
                                          </p:stCondLst>
                                        </p:cTn>
                                        <p:tgtEl>
                                          <p:spTgt spid="5"/>
                                        </p:tgtEl>
                                      </p:cBhvr>
                                      <p:to x="100000" y="100000"/>
                                    </p:animScale>
                                    <p:animScale>
                                      <p:cBhvr>
                                        <p:cTn id="21" dur="26">
                                          <p:stCondLst>
                                            <p:cond delay="1312"/>
                                          </p:stCondLst>
                                        </p:cTn>
                                        <p:tgtEl>
                                          <p:spTgt spid="5"/>
                                        </p:tgtEl>
                                      </p:cBhvr>
                                      <p:to x="100000" y="80000"/>
                                    </p:animScale>
                                    <p:animScale>
                                      <p:cBhvr>
                                        <p:cTn id="22" dur="166" decel="50000">
                                          <p:stCondLst>
                                            <p:cond delay="1338"/>
                                          </p:stCondLst>
                                        </p:cTn>
                                        <p:tgtEl>
                                          <p:spTgt spid="5"/>
                                        </p:tgtEl>
                                      </p:cBhvr>
                                      <p:to x="100000" y="100000"/>
                                    </p:animScale>
                                    <p:animScale>
                                      <p:cBhvr>
                                        <p:cTn id="23" dur="26">
                                          <p:stCondLst>
                                            <p:cond delay="1642"/>
                                          </p:stCondLst>
                                        </p:cTn>
                                        <p:tgtEl>
                                          <p:spTgt spid="5"/>
                                        </p:tgtEl>
                                      </p:cBhvr>
                                      <p:to x="100000" y="90000"/>
                                    </p:animScale>
                                    <p:animScale>
                                      <p:cBhvr>
                                        <p:cTn id="24" dur="166" decel="50000">
                                          <p:stCondLst>
                                            <p:cond delay="1668"/>
                                          </p:stCondLst>
                                        </p:cTn>
                                        <p:tgtEl>
                                          <p:spTgt spid="5"/>
                                        </p:tgtEl>
                                      </p:cBhvr>
                                      <p:to x="100000" y="100000"/>
                                    </p:animScale>
                                    <p:animScale>
                                      <p:cBhvr>
                                        <p:cTn id="25" dur="26">
                                          <p:stCondLst>
                                            <p:cond delay="1808"/>
                                          </p:stCondLst>
                                        </p:cTn>
                                        <p:tgtEl>
                                          <p:spTgt spid="5"/>
                                        </p:tgtEl>
                                      </p:cBhvr>
                                      <p:to x="100000" y="95000"/>
                                    </p:animScale>
                                    <p:animScale>
                                      <p:cBhvr>
                                        <p:cTn id="2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8631" y="191160"/>
            <a:ext cx="3501197" cy="1223298"/>
          </a:xfrm>
        </p:spPr>
        <p:txBody>
          <a:bodyPr/>
          <a:lstStyle/>
          <a:p>
            <a:r>
              <a:rPr lang="en-GB" dirty="0" smtClean="0">
                <a:solidFill>
                  <a:schemeClr val="accent1"/>
                </a:solidFill>
              </a:rPr>
              <a:t>Sumer</a:t>
            </a:r>
            <a:r>
              <a:rPr lang="en-GB" dirty="0"/>
              <a:t> </a:t>
            </a:r>
            <a:r>
              <a:rPr lang="en-GB" dirty="0" smtClean="0">
                <a:solidFill>
                  <a:schemeClr val="accent1"/>
                </a:solidFill>
              </a:rPr>
              <a:t>Time line</a:t>
            </a:r>
            <a:endParaRPr lang="en-GB" dirty="0">
              <a:solidFill>
                <a:schemeClr val="accent1"/>
              </a:solidFill>
            </a:endParaRPr>
          </a:p>
        </p:txBody>
      </p:sp>
      <p:sp>
        <p:nvSpPr>
          <p:cNvPr id="3" name="Content Placeholder 2"/>
          <p:cNvSpPr>
            <a:spLocks noGrp="1"/>
          </p:cNvSpPr>
          <p:nvPr>
            <p:ph idx="1"/>
          </p:nvPr>
        </p:nvSpPr>
        <p:spPr/>
        <p:txBody>
          <a:bodyPr/>
          <a:lstStyle/>
          <a:p>
            <a:pPr marL="0" indent="0">
              <a:buNone/>
            </a:pPr>
            <a:r>
              <a:rPr lang="en-GB" dirty="0" smtClean="0"/>
              <a:t>In 3300 BC the first writing is invented and pictures are written on pieces of clay. In 3200 BC they invented wheels to be used on vehicles. 2700 BC king Gilgamesh rules a city state called Ur. In 2330 BC the Akkadians conquer most of Sumer. Sargon 1 creates the worlds first empire, the Akkadian Empire.</a:t>
            </a:r>
            <a:endParaRPr lang="en-GB" dirty="0"/>
          </a:p>
        </p:txBody>
      </p:sp>
      <p:pic>
        <p:nvPicPr>
          <p:cNvPr id="5" name="Picture 4" descr="Cuneiform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972" y="1637503"/>
            <a:ext cx="4936514" cy="4219303"/>
          </a:xfrm>
          <a:prstGeom prst="rect">
            <a:avLst/>
          </a:prstGeom>
        </p:spPr>
      </p:pic>
    </p:spTree>
    <p:extLst>
      <p:ext uri="{BB962C8B-B14F-4D97-AF65-F5344CB8AC3E}">
        <p14:creationId xmlns:p14="http://schemas.microsoft.com/office/powerpoint/2010/main" val="340921864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8631" y="191160"/>
            <a:ext cx="3501197" cy="1223298"/>
          </a:xfrm>
        </p:spPr>
        <p:txBody>
          <a:bodyPr/>
          <a:lstStyle/>
          <a:p>
            <a:r>
              <a:rPr lang="en-GB" dirty="0" smtClean="0">
                <a:solidFill>
                  <a:schemeClr val="accent1"/>
                </a:solidFill>
              </a:rPr>
              <a:t>Sumer buildings</a:t>
            </a:r>
            <a:endParaRPr lang="en-GB" dirty="0">
              <a:solidFill>
                <a:schemeClr val="accent1"/>
              </a:solidFill>
            </a:endParaRPr>
          </a:p>
        </p:txBody>
      </p:sp>
      <p:sp>
        <p:nvSpPr>
          <p:cNvPr id="3" name="Content Placeholder 2"/>
          <p:cNvSpPr>
            <a:spLocks noGrp="1"/>
          </p:cNvSpPr>
          <p:nvPr>
            <p:ph idx="1"/>
          </p:nvPr>
        </p:nvSpPr>
        <p:spPr/>
        <p:txBody>
          <a:bodyPr/>
          <a:lstStyle/>
          <a:p>
            <a:r>
              <a:rPr lang="en-GB" dirty="0" smtClean="0"/>
              <a:t>Mostly the Sumerians built there houses out of mud –bricks which are called ziggurats. The Sumerians also built town walls around their  towns, also mainly out of </a:t>
            </a:r>
            <a:r>
              <a:rPr lang="en-GB" smtClean="0"/>
              <a:t>mud brick.</a:t>
            </a:r>
            <a:endParaRPr lang="en-GB" dirty="0"/>
          </a:p>
        </p:txBody>
      </p:sp>
    </p:spTree>
    <p:extLst>
      <p:ext uri="{BB962C8B-B14F-4D97-AF65-F5344CB8AC3E}">
        <p14:creationId xmlns:p14="http://schemas.microsoft.com/office/powerpoint/2010/main" val="3842840519"/>
      </p:ext>
    </p:extLst>
  </p:cSld>
  <p:clrMapOvr>
    <a:masterClrMapping/>
  </p:clrMapOvr>
  <p:timing>
    <p:tnLst>
      <p:par>
        <p:cTn id="1" dur="indefinite" restart="never" nodeType="tmRoot"/>
      </p:par>
    </p:tnLst>
  </p:timing>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Atlas</Template>
  <TotalTime>63</TotalTime>
  <Words>159</Words>
  <Application>Microsoft Office PowerPoint</Application>
  <PresentationFormat>Widescreen</PresentationFormat>
  <Paragraphs>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Calibri Light</vt:lpstr>
      <vt:lpstr>Rockwell</vt:lpstr>
      <vt:lpstr>Wingdings</vt:lpstr>
      <vt:lpstr>Atlas</vt:lpstr>
      <vt:lpstr>Ancient Sumerians</vt:lpstr>
      <vt:lpstr>Information</vt:lpstr>
      <vt:lpstr>Sumer Time line</vt:lpstr>
      <vt:lpstr>Sumer buildings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Ancient Sumerians</dc:title>
  <dc:creator>Class 3</dc:creator>
  <cp:lastModifiedBy>Class 3</cp:lastModifiedBy>
  <cp:revision>7</cp:revision>
  <dcterms:created xsi:type="dcterms:W3CDTF">2019-10-07T13:02:47Z</dcterms:created>
  <dcterms:modified xsi:type="dcterms:W3CDTF">2019-10-07T14:06:05Z</dcterms:modified>
</cp:coreProperties>
</file>