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95" r:id="rId1"/>
  </p:sldMasterIdLst>
  <p:notesMasterIdLst>
    <p:notesMasterId r:id="rId6"/>
  </p:notesMasterIdLst>
  <p:sldIdLst>
    <p:sldId id="256" r:id="rId2"/>
    <p:sldId id="257" r:id="rId3"/>
    <p:sldId id="258" r:id="rId4"/>
    <p:sldId id="259" r:id="rId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984" autoAdjust="0"/>
  </p:normalViewPr>
  <p:slideViewPr>
    <p:cSldViewPr snapToGrid="0">
      <p:cViewPr varScale="1">
        <p:scale>
          <a:sx n="69" d="100"/>
          <a:sy n="69" d="100"/>
        </p:scale>
        <p:origin x="756" y="72"/>
      </p:cViewPr>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notesMaster" Target="notesMasters/notesMaster1.xml"/><Relationship Id="rId5" Type="http://schemas.openxmlformats.org/officeDocument/2006/relationships/slide" Target="slides/slide4.xml"/><Relationship Id="rId1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9C437AD-3883-4B3E-A4FC-ADA0C2B473E1}" type="datetimeFigureOut">
              <a:rPr lang="en-GB" smtClean="0"/>
              <a:t>23/11/2021</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F4778FD-9EFD-49F8-BF36-2CC19AD99922}" type="slidenum">
              <a:rPr lang="en-GB" smtClean="0"/>
              <a:t>‹#›</a:t>
            </a:fld>
            <a:endParaRPr lang="en-GB"/>
          </a:p>
        </p:txBody>
      </p:sp>
    </p:spTree>
    <p:extLst>
      <p:ext uri="{BB962C8B-B14F-4D97-AF65-F5344CB8AC3E}">
        <p14:creationId xmlns:p14="http://schemas.microsoft.com/office/powerpoint/2010/main" val="362959424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7" name="Picture 6" descr="Droplets-HD-Title-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ctrTitle"/>
          </p:nvPr>
        </p:nvSpPr>
        <p:spPr>
          <a:xfrm>
            <a:off x="1751012" y="1300785"/>
            <a:ext cx="8689976" cy="2509213"/>
          </a:xfrm>
        </p:spPr>
        <p:txBody>
          <a:bodyPr anchor="b">
            <a:normAutofit/>
          </a:bodyPr>
          <a:lstStyle>
            <a:lvl1pPr algn="ctr">
              <a:defRPr sz="4800"/>
            </a:lvl1pPr>
          </a:lstStyle>
          <a:p>
            <a:r>
              <a:rPr lang="en-US" smtClean="0"/>
              <a:t>Click to edit Master title style</a:t>
            </a:r>
            <a:endParaRPr lang="en-US" dirty="0"/>
          </a:p>
        </p:txBody>
      </p:sp>
      <p:sp>
        <p:nvSpPr>
          <p:cNvPr id="3" name="Subtitle 2"/>
          <p:cNvSpPr>
            <a:spLocks noGrp="1"/>
          </p:cNvSpPr>
          <p:nvPr>
            <p:ph type="subTitle" idx="1"/>
          </p:nvPr>
        </p:nvSpPr>
        <p:spPr>
          <a:xfrm>
            <a:off x="1751012" y="3886200"/>
            <a:ext cx="8689976" cy="1371599"/>
          </a:xfrm>
        </p:spPr>
        <p:txBody>
          <a:bodyPr>
            <a:normAutofit/>
          </a:bodyPr>
          <a:lstStyle>
            <a:lvl1pPr marL="0" indent="0" algn="ctr">
              <a:buNone/>
              <a:defRPr sz="2200">
                <a:solidFill>
                  <a:schemeClr val="bg1">
                    <a:lumMod val="5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2523198D-9052-4583-A95A-B72E51058E69}" type="datetimeFigureOut">
              <a:rPr lang="en-GB" smtClean="0"/>
              <a:t>23/11/2021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166139-5FCD-427F-8532-938897920AE8}" type="slidenum">
              <a:rPr lang="en-GB" smtClean="0"/>
              <a:t>‹#›</a:t>
            </a:fld>
            <a:endParaRPr lang="en-GB"/>
          </a:p>
        </p:txBody>
      </p:sp>
    </p:spTree>
    <p:extLst>
      <p:ext uri="{BB962C8B-B14F-4D97-AF65-F5344CB8AC3E}">
        <p14:creationId xmlns:p14="http://schemas.microsoft.com/office/powerpoint/2010/main" val="114028375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3" name="Picture 2"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US" smtClean="0"/>
              <a:t>Click to edit Master title style</a:t>
            </a:r>
            <a:endParaRPr lang="en-US" dirty="0"/>
          </a:p>
        </p:txBody>
      </p:sp>
      <p:sp>
        <p:nvSpPr>
          <p:cNvPr id="12" name="Content Placeholder 2"/>
          <p:cNvSpPr>
            <a:spLocks noGrp="1"/>
          </p:cNvSpPr>
          <p:nvPr>
            <p:ph sz="quarter" idx="13"/>
          </p:nvPr>
        </p:nvSpPr>
        <p:spPr>
          <a:xfrm>
            <a:off x="913774" y="2367092"/>
            <a:ext cx="10363826" cy="3424107"/>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2523198D-9052-4583-A95A-B72E51058E69}" type="datetimeFigureOut">
              <a:rPr lang="en-GB" smtClean="0"/>
              <a:t>23/11/2021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166139-5FCD-427F-8532-938897920AE8}" type="slidenum">
              <a:rPr lang="en-GB" smtClean="0"/>
              <a:t>‹#›</a:t>
            </a:fld>
            <a:endParaRPr lang="en-GB"/>
          </a:p>
        </p:txBody>
      </p:sp>
    </p:spTree>
    <p:extLst>
      <p:ext uri="{BB962C8B-B14F-4D97-AF65-F5344CB8AC3E}">
        <p14:creationId xmlns:p14="http://schemas.microsoft.com/office/powerpoint/2010/main" val="295420356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9" name="Picture 8"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828563"/>
            <a:ext cx="10351752" cy="2736819"/>
          </a:xfrm>
        </p:spPr>
        <p:txBody>
          <a:bodyPr anchor="b">
            <a:normAutofit/>
          </a:bodyPr>
          <a:lstStyle>
            <a:lvl1pPr>
              <a:defRPr sz="4000"/>
            </a:lvl1pPr>
          </a:lstStyle>
          <a:p>
            <a:r>
              <a:rPr lang="en-US" smtClean="0"/>
              <a:t>Click to edit Master title style</a:t>
            </a:r>
            <a:endParaRPr lang="en-US" dirty="0"/>
          </a:p>
        </p:txBody>
      </p:sp>
      <p:sp>
        <p:nvSpPr>
          <p:cNvPr id="3" name="Text Placeholder 2"/>
          <p:cNvSpPr>
            <a:spLocks noGrp="1"/>
          </p:cNvSpPr>
          <p:nvPr>
            <p:ph type="body" idx="1"/>
          </p:nvPr>
        </p:nvSpPr>
        <p:spPr>
          <a:xfrm>
            <a:off x="913774" y="3657457"/>
            <a:ext cx="10351752" cy="1368183"/>
          </a:xfrm>
        </p:spPr>
        <p:txBody>
          <a:bodyPr>
            <a:normAutofit/>
          </a:bodyPr>
          <a:lstStyle>
            <a:lvl1pPr marL="0" indent="0" algn="ctr">
              <a:buNone/>
              <a:defRPr sz="2000">
                <a:solidFill>
                  <a:schemeClr val="bg1">
                    <a:lumMod val="5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2523198D-9052-4583-A95A-B72E51058E69}" type="datetimeFigureOut">
              <a:rPr lang="en-GB" smtClean="0"/>
              <a:t>23/11/2021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166139-5FCD-427F-8532-938897920AE8}" type="slidenum">
              <a:rPr lang="en-GB" smtClean="0"/>
              <a:t>‹#›</a:t>
            </a:fld>
            <a:endParaRPr lang="en-GB"/>
          </a:p>
        </p:txBody>
      </p:sp>
    </p:spTree>
    <p:extLst>
      <p:ext uri="{BB962C8B-B14F-4D97-AF65-F5344CB8AC3E}">
        <p14:creationId xmlns:p14="http://schemas.microsoft.com/office/powerpoint/2010/main" val="194181696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4" name="Title 1"/>
          <p:cNvSpPr>
            <a:spLocks noGrp="1"/>
          </p:cNvSpPr>
          <p:nvPr>
            <p:ph type="title"/>
          </p:nvPr>
        </p:nvSpPr>
        <p:spPr>
          <a:xfrm>
            <a:off x="913775" y="618517"/>
            <a:ext cx="10364451" cy="1596177"/>
          </a:xfrm>
        </p:spPr>
        <p:txBody>
          <a:bodyPr/>
          <a:lstStyle/>
          <a:p>
            <a:r>
              <a:rPr lang="en-US" smtClean="0"/>
              <a:t>Click to edit Master title style</a:t>
            </a:r>
            <a:endParaRPr lang="en-US" dirty="0"/>
          </a:p>
        </p:txBody>
      </p:sp>
      <p:sp>
        <p:nvSpPr>
          <p:cNvPr id="12" name="Content Placeholder 2"/>
          <p:cNvSpPr>
            <a:spLocks noGrp="1"/>
          </p:cNvSpPr>
          <p:nvPr>
            <p:ph sz="quarter" idx="13"/>
          </p:nvPr>
        </p:nvSpPr>
        <p:spPr>
          <a:xfrm>
            <a:off x="913774" y="2367092"/>
            <a:ext cx="5106026" cy="3424107"/>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3" name="Content Placeholder 3"/>
          <p:cNvSpPr>
            <a:spLocks noGrp="1"/>
          </p:cNvSpPr>
          <p:nvPr>
            <p:ph sz="quarter" idx="14"/>
          </p:nvPr>
        </p:nvSpPr>
        <p:spPr>
          <a:xfrm>
            <a:off x="6172200" y="2367092"/>
            <a:ext cx="5105400" cy="3424107"/>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2523198D-9052-4583-A95A-B72E51058E69}" type="datetimeFigureOut">
              <a:rPr lang="en-GB" smtClean="0"/>
              <a:t>23/11/2021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0166139-5FCD-427F-8532-938897920AE8}" type="slidenum">
              <a:rPr lang="en-GB" smtClean="0"/>
              <a:t>‹#›</a:t>
            </a:fld>
            <a:endParaRPr lang="en-GB"/>
          </a:p>
        </p:txBody>
      </p:sp>
    </p:spTree>
    <p:extLst>
      <p:ext uri="{BB962C8B-B14F-4D97-AF65-F5344CB8AC3E}">
        <p14:creationId xmlns:p14="http://schemas.microsoft.com/office/powerpoint/2010/main" val="2182481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pic>
        <p:nvPicPr>
          <p:cNvPr id="15" name="Picture 14"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4" name="Title 1"/>
          <p:cNvSpPr>
            <a:spLocks noGrp="1"/>
          </p:cNvSpPr>
          <p:nvPr>
            <p:ph type="title"/>
          </p:nvPr>
        </p:nvSpPr>
        <p:spPr>
          <a:xfrm>
            <a:off x="913775" y="618517"/>
            <a:ext cx="10364451" cy="1596177"/>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1146328" y="2371018"/>
            <a:ext cx="4873474" cy="679994"/>
          </a:xfrm>
        </p:spPr>
        <p:txBody>
          <a:bodyPr anchor="b">
            <a:noAutofit/>
          </a:bodyPr>
          <a:lstStyle>
            <a:lvl1pPr marL="0" indent="0">
              <a:lnSpc>
                <a:spcPct val="85000"/>
              </a:lnSpc>
              <a:buNone/>
              <a:defRPr sz="26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12" name="Content Placeholder 3"/>
          <p:cNvSpPr>
            <a:spLocks noGrp="1"/>
          </p:cNvSpPr>
          <p:nvPr>
            <p:ph sz="quarter" idx="13"/>
          </p:nvPr>
        </p:nvSpPr>
        <p:spPr>
          <a:xfrm>
            <a:off x="913774" y="3051012"/>
            <a:ext cx="5106027" cy="2740187"/>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396423" y="2371018"/>
            <a:ext cx="4881804" cy="679994"/>
          </a:xfrm>
        </p:spPr>
        <p:txBody>
          <a:bodyPr anchor="b">
            <a:noAutofit/>
          </a:bodyPr>
          <a:lstStyle>
            <a:lvl1pPr marL="0" indent="0">
              <a:lnSpc>
                <a:spcPct val="85000"/>
              </a:lnSpc>
              <a:buNone/>
              <a:defRPr sz="26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13" name="Content Placeholder 5"/>
          <p:cNvSpPr>
            <a:spLocks noGrp="1"/>
          </p:cNvSpPr>
          <p:nvPr>
            <p:ph sz="quarter" idx="14"/>
          </p:nvPr>
        </p:nvSpPr>
        <p:spPr>
          <a:xfrm>
            <a:off x="6172200" y="3051012"/>
            <a:ext cx="5105401" cy="2740187"/>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2523198D-9052-4583-A95A-B72E51058E69}" type="datetimeFigureOut">
              <a:rPr lang="en-GB" smtClean="0"/>
              <a:t>23/11/2021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00166139-5FCD-427F-8532-938897920AE8}" type="slidenum">
              <a:rPr lang="en-GB" smtClean="0"/>
              <a:t>‹#›</a:t>
            </a:fld>
            <a:endParaRPr lang="en-GB"/>
          </a:p>
        </p:txBody>
      </p:sp>
    </p:spTree>
    <p:extLst>
      <p:ext uri="{BB962C8B-B14F-4D97-AF65-F5344CB8AC3E}">
        <p14:creationId xmlns:p14="http://schemas.microsoft.com/office/powerpoint/2010/main" val="272266629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2523198D-9052-4583-A95A-B72E51058E69}" type="datetimeFigureOut">
              <a:rPr lang="en-GB" smtClean="0"/>
              <a:t>23/11/2021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00166139-5FCD-427F-8532-938897920AE8}" type="slidenum">
              <a:rPr lang="en-GB" smtClean="0"/>
              <a:t>‹#›</a:t>
            </a:fld>
            <a:endParaRPr lang="en-GB"/>
          </a:p>
        </p:txBody>
      </p:sp>
    </p:spTree>
    <p:extLst>
      <p:ext uri="{BB962C8B-B14F-4D97-AF65-F5344CB8AC3E}">
        <p14:creationId xmlns:p14="http://schemas.microsoft.com/office/powerpoint/2010/main" val="5707107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7" name="Picture 6"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Date Placeholder 1"/>
          <p:cNvSpPr>
            <a:spLocks noGrp="1"/>
          </p:cNvSpPr>
          <p:nvPr>
            <p:ph type="dt" sz="half" idx="10"/>
          </p:nvPr>
        </p:nvSpPr>
        <p:spPr/>
        <p:txBody>
          <a:bodyPr/>
          <a:lstStyle/>
          <a:p>
            <a:fld id="{2523198D-9052-4583-A95A-B72E51058E69}" type="datetimeFigureOut">
              <a:rPr lang="en-GB" smtClean="0"/>
              <a:t>23/11/2021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00166139-5FCD-427F-8532-938897920AE8}" type="slidenum">
              <a:rPr lang="en-GB" smtClean="0"/>
              <a:t>‹#›</a:t>
            </a:fld>
            <a:endParaRPr lang="en-GB"/>
          </a:p>
        </p:txBody>
      </p:sp>
    </p:spTree>
    <p:extLst>
      <p:ext uri="{BB962C8B-B14F-4D97-AF65-F5344CB8AC3E}">
        <p14:creationId xmlns:p14="http://schemas.microsoft.com/office/powerpoint/2010/main" val="281490598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11" name="Picture 10"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5" y="609600"/>
            <a:ext cx="3935688" cy="2023252"/>
          </a:xfrm>
        </p:spPr>
        <p:txBody>
          <a:bodyPr anchor="b"/>
          <a:lstStyle>
            <a:lvl1pPr algn="ctr">
              <a:defRPr sz="3200"/>
            </a:lvl1pPr>
          </a:lstStyle>
          <a:p>
            <a:r>
              <a:rPr lang="en-US" smtClean="0"/>
              <a:t>Click to edit Master title style</a:t>
            </a:r>
            <a:endParaRPr lang="en-US" dirty="0"/>
          </a:p>
        </p:txBody>
      </p:sp>
      <p:sp>
        <p:nvSpPr>
          <p:cNvPr id="10" name="Content Placeholder 2"/>
          <p:cNvSpPr>
            <a:spLocks noGrp="1"/>
          </p:cNvSpPr>
          <p:nvPr>
            <p:ph sz="quarter" idx="13"/>
          </p:nvPr>
        </p:nvSpPr>
        <p:spPr>
          <a:xfrm>
            <a:off x="5078062" y="609600"/>
            <a:ext cx="6200163" cy="5181599"/>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913774" y="2632852"/>
            <a:ext cx="3935689" cy="3158348"/>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2523198D-9052-4583-A95A-B72E51058E69}" type="datetimeFigureOut">
              <a:rPr lang="en-GB" smtClean="0"/>
              <a:t>23/11/2021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0166139-5FCD-427F-8532-938897920AE8}" type="slidenum">
              <a:rPr lang="en-GB" smtClean="0"/>
              <a:t>‹#›</a:t>
            </a:fld>
            <a:endParaRPr lang="en-GB"/>
          </a:p>
        </p:txBody>
      </p:sp>
    </p:spTree>
    <p:extLst>
      <p:ext uri="{BB962C8B-B14F-4D97-AF65-F5344CB8AC3E}">
        <p14:creationId xmlns:p14="http://schemas.microsoft.com/office/powerpoint/2010/main" val="340003811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609600"/>
            <a:ext cx="5934969" cy="2023254"/>
          </a:xfrm>
        </p:spPr>
        <p:txBody>
          <a:bodyPr anchor="b"/>
          <a:lstStyle>
            <a:lvl1pPr algn="ct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7424803" y="609601"/>
            <a:ext cx="3255358" cy="5181600"/>
          </a:xfrm>
          <a:prstGeom prst="roundRect">
            <a:avLst>
              <a:gd name="adj" fmla="val 4943"/>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913794" y="2632852"/>
            <a:ext cx="5934949" cy="3158347"/>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2523198D-9052-4583-A95A-B72E51058E69}" type="datetimeFigureOut">
              <a:rPr lang="en-GB" smtClean="0"/>
              <a:t>23/11/2021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0166139-5FCD-427F-8532-938897920AE8}" type="slidenum">
              <a:rPr lang="en-GB" smtClean="0"/>
              <a:t>‹#›</a:t>
            </a:fld>
            <a:endParaRPr lang="en-GB"/>
          </a:p>
        </p:txBody>
      </p:sp>
    </p:spTree>
    <p:extLst>
      <p:ext uri="{BB962C8B-B14F-4D97-AF65-F5344CB8AC3E}">
        <p14:creationId xmlns:p14="http://schemas.microsoft.com/office/powerpoint/2010/main" val="426723740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94" y="4289374"/>
            <a:ext cx="10364432" cy="811610"/>
          </a:xfrm>
        </p:spPr>
        <p:txBody>
          <a:bodyPr anchor="b"/>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184744" y="698261"/>
            <a:ext cx="9822532" cy="3214136"/>
          </a:xfrm>
          <a:prstGeom prst="roundRect">
            <a:avLst>
              <a:gd name="adj" fmla="val 4944"/>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913774" y="5108728"/>
            <a:ext cx="10364452" cy="682472"/>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2523198D-9052-4583-A95A-B72E51058E69}" type="datetimeFigureOut">
              <a:rPr lang="en-GB" smtClean="0"/>
              <a:t>23/11/2021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0166139-5FCD-427F-8532-938897920AE8}" type="slidenum">
              <a:rPr lang="en-GB" smtClean="0"/>
              <a:t>‹#›</a:t>
            </a:fld>
            <a:endParaRPr lang="en-GB"/>
          </a:p>
        </p:txBody>
      </p:sp>
    </p:spTree>
    <p:extLst>
      <p:ext uri="{BB962C8B-B14F-4D97-AF65-F5344CB8AC3E}">
        <p14:creationId xmlns:p14="http://schemas.microsoft.com/office/powerpoint/2010/main" val="9530037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609599"/>
            <a:ext cx="10364452" cy="3427245"/>
          </a:xfrm>
        </p:spPr>
        <p:txBody>
          <a:bodyPr anchor="ctr"/>
          <a:lstStyle>
            <a:lvl1pPr algn="ctr">
              <a:defRPr sz="3200"/>
            </a:lvl1pPr>
          </a:lstStyle>
          <a:p>
            <a:r>
              <a:rPr lang="en-US" smtClean="0"/>
              <a:t>Click to edit Master title style</a:t>
            </a:r>
            <a:endParaRPr lang="en-US" dirty="0"/>
          </a:p>
        </p:txBody>
      </p:sp>
      <p:sp>
        <p:nvSpPr>
          <p:cNvPr id="4" name="Text Placeholder 3"/>
          <p:cNvSpPr>
            <a:spLocks noGrp="1"/>
          </p:cNvSpPr>
          <p:nvPr>
            <p:ph type="body" sz="half" idx="2"/>
          </p:nvPr>
        </p:nvSpPr>
        <p:spPr>
          <a:xfrm>
            <a:off x="913775" y="4204821"/>
            <a:ext cx="10364452" cy="1586380"/>
          </a:xfrm>
        </p:spPr>
        <p:txBody>
          <a:bodyPr anchor="ct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2523198D-9052-4583-A95A-B72E51058E69}" type="datetimeFigureOut">
              <a:rPr lang="en-GB" smtClean="0"/>
              <a:t>23/11/2021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0166139-5FCD-427F-8532-938897920AE8}" type="slidenum">
              <a:rPr lang="en-GB" smtClean="0"/>
              <a:t>‹#›</a:t>
            </a:fld>
            <a:endParaRPr lang="en-GB"/>
          </a:p>
        </p:txBody>
      </p:sp>
    </p:spTree>
    <p:extLst>
      <p:ext uri="{BB962C8B-B14F-4D97-AF65-F5344CB8AC3E}">
        <p14:creationId xmlns:p14="http://schemas.microsoft.com/office/powerpoint/2010/main" val="1466220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pic>
        <p:nvPicPr>
          <p:cNvPr id="11" name="Picture 10"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1446212" y="609600"/>
            <a:ext cx="9302752" cy="2992904"/>
          </a:xfrm>
        </p:spPr>
        <p:txBody>
          <a:bodyPr anchor="ctr"/>
          <a:lstStyle>
            <a:lvl1pPr>
              <a:defRPr sz="3200"/>
            </a:lvl1pPr>
          </a:lstStyle>
          <a:p>
            <a:r>
              <a:rPr lang="en-US" smtClean="0"/>
              <a:t>Click to edit Master title style</a:t>
            </a:r>
            <a:endParaRPr lang="en-US" dirty="0"/>
          </a:p>
        </p:txBody>
      </p:sp>
      <p:sp>
        <p:nvSpPr>
          <p:cNvPr id="12" name="Text Placeholder 3"/>
          <p:cNvSpPr>
            <a:spLocks noGrp="1"/>
          </p:cNvSpPr>
          <p:nvPr>
            <p:ph type="body" sz="half" idx="13"/>
          </p:nvPr>
        </p:nvSpPr>
        <p:spPr>
          <a:xfrm>
            <a:off x="1720644" y="3610032"/>
            <a:ext cx="8752299" cy="59478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4" name="Text Placeholder 3"/>
          <p:cNvSpPr>
            <a:spLocks noGrp="1"/>
          </p:cNvSpPr>
          <p:nvPr>
            <p:ph type="body" sz="half" idx="2"/>
          </p:nvPr>
        </p:nvSpPr>
        <p:spPr>
          <a:xfrm>
            <a:off x="913774" y="4372796"/>
            <a:ext cx="10364452" cy="1421053"/>
          </a:xfrm>
        </p:spPr>
        <p:txBody>
          <a:bodyPr anchor="ctr">
            <a:normAutofit/>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2523198D-9052-4583-A95A-B72E51058E69}" type="datetimeFigureOut">
              <a:rPr lang="en-GB" smtClean="0"/>
              <a:t>23/11/2021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0166139-5FCD-427F-8532-938897920AE8}" type="slidenum">
              <a:rPr lang="en-GB" smtClean="0"/>
              <a:t>‹#›</a:t>
            </a:fld>
            <a:endParaRPr lang="en-GB"/>
          </a:p>
        </p:txBody>
      </p:sp>
      <p:sp>
        <p:nvSpPr>
          <p:cNvPr id="13" name="TextBox 12"/>
          <p:cNvSpPr txBox="1"/>
          <p:nvPr/>
        </p:nvSpPr>
        <p:spPr>
          <a:xfrm>
            <a:off x="1001488" y="754166"/>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4" name="TextBox 13"/>
          <p:cNvSpPr txBox="1"/>
          <p:nvPr/>
        </p:nvSpPr>
        <p:spPr>
          <a:xfrm>
            <a:off x="10557558" y="2993578"/>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238418613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5" y="2138721"/>
            <a:ext cx="10364452" cy="2511835"/>
          </a:xfrm>
        </p:spPr>
        <p:txBody>
          <a:bodyPr anchor="b"/>
          <a:lstStyle>
            <a:lvl1pPr algn="ctr">
              <a:defRPr sz="3200"/>
            </a:lvl1pPr>
          </a:lstStyle>
          <a:p>
            <a:r>
              <a:rPr lang="en-US" smtClean="0"/>
              <a:t>Click to edit Master title style</a:t>
            </a:r>
            <a:endParaRPr lang="en-US" dirty="0"/>
          </a:p>
        </p:txBody>
      </p:sp>
      <p:sp>
        <p:nvSpPr>
          <p:cNvPr id="4" name="Text Placeholder 3"/>
          <p:cNvSpPr>
            <a:spLocks noGrp="1"/>
          </p:cNvSpPr>
          <p:nvPr>
            <p:ph type="body" sz="half" idx="2"/>
          </p:nvPr>
        </p:nvSpPr>
        <p:spPr>
          <a:xfrm>
            <a:off x="913775" y="4662335"/>
            <a:ext cx="10364452" cy="1140644"/>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2523198D-9052-4583-A95A-B72E51058E69}" type="datetimeFigureOut">
              <a:rPr lang="en-GB" smtClean="0"/>
              <a:t>23/11/2021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0166139-5FCD-427F-8532-938897920AE8}" type="slidenum">
              <a:rPr lang="en-GB" smtClean="0"/>
              <a:t>‹#›</a:t>
            </a:fld>
            <a:endParaRPr lang="en-GB"/>
          </a:p>
        </p:txBody>
      </p:sp>
    </p:spTree>
    <p:extLst>
      <p:ext uri="{BB962C8B-B14F-4D97-AF65-F5344CB8AC3E}">
        <p14:creationId xmlns:p14="http://schemas.microsoft.com/office/powerpoint/2010/main" val="273659466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pic>
        <p:nvPicPr>
          <p:cNvPr id="13" name="Picture 12"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5" name="Title 1"/>
          <p:cNvSpPr>
            <a:spLocks noGrp="1"/>
          </p:cNvSpPr>
          <p:nvPr>
            <p:ph type="title"/>
          </p:nvPr>
        </p:nvSpPr>
        <p:spPr>
          <a:xfrm>
            <a:off x="913774" y="609600"/>
            <a:ext cx="10364452" cy="1605094"/>
          </a:xfrm>
        </p:spPr>
        <p:txBody>
          <a:bodyPr/>
          <a:lstStyle/>
          <a:p>
            <a:r>
              <a:rPr lang="en-US" smtClean="0"/>
              <a:t>Click to edit Master title style</a:t>
            </a:r>
            <a:endParaRPr lang="en-US" dirty="0"/>
          </a:p>
        </p:txBody>
      </p:sp>
      <p:sp>
        <p:nvSpPr>
          <p:cNvPr id="7" name="Text Placeholder 2"/>
          <p:cNvSpPr>
            <a:spLocks noGrp="1"/>
          </p:cNvSpPr>
          <p:nvPr>
            <p:ph type="body" idx="1"/>
          </p:nvPr>
        </p:nvSpPr>
        <p:spPr>
          <a:xfrm>
            <a:off x="913774" y="2367093"/>
            <a:ext cx="3298976"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8" name="Text Placeholder 3"/>
          <p:cNvSpPr>
            <a:spLocks noGrp="1"/>
          </p:cNvSpPr>
          <p:nvPr>
            <p:ph type="body" sz="half" idx="15"/>
          </p:nvPr>
        </p:nvSpPr>
        <p:spPr>
          <a:xfrm>
            <a:off x="913774" y="2943355"/>
            <a:ext cx="3298976"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9" name="Text Placeholder 4"/>
          <p:cNvSpPr>
            <a:spLocks noGrp="1"/>
          </p:cNvSpPr>
          <p:nvPr>
            <p:ph type="body" sz="quarter" idx="3"/>
          </p:nvPr>
        </p:nvSpPr>
        <p:spPr>
          <a:xfrm>
            <a:off x="4452389" y="2367093"/>
            <a:ext cx="3291521"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10" name="Text Placeholder 3"/>
          <p:cNvSpPr>
            <a:spLocks noGrp="1"/>
          </p:cNvSpPr>
          <p:nvPr>
            <p:ph type="body" sz="half" idx="16"/>
          </p:nvPr>
        </p:nvSpPr>
        <p:spPr>
          <a:xfrm>
            <a:off x="4441348" y="2943355"/>
            <a:ext cx="3303351"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11" name="Text Placeholder 4"/>
          <p:cNvSpPr>
            <a:spLocks noGrp="1"/>
          </p:cNvSpPr>
          <p:nvPr>
            <p:ph type="body" sz="quarter" idx="13"/>
          </p:nvPr>
        </p:nvSpPr>
        <p:spPr>
          <a:xfrm>
            <a:off x="7973298" y="2367093"/>
            <a:ext cx="3304928"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12" name="Text Placeholder 3"/>
          <p:cNvSpPr>
            <a:spLocks noGrp="1"/>
          </p:cNvSpPr>
          <p:nvPr>
            <p:ph type="body" sz="half" idx="17"/>
          </p:nvPr>
        </p:nvSpPr>
        <p:spPr>
          <a:xfrm>
            <a:off x="7973298" y="2943355"/>
            <a:ext cx="3304928"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3" name="Date Placeholder 2"/>
          <p:cNvSpPr>
            <a:spLocks noGrp="1"/>
          </p:cNvSpPr>
          <p:nvPr>
            <p:ph type="dt" sz="half" idx="10"/>
          </p:nvPr>
        </p:nvSpPr>
        <p:spPr/>
        <p:txBody>
          <a:bodyPr/>
          <a:lstStyle/>
          <a:p>
            <a:fld id="{2523198D-9052-4583-A95A-B72E51058E69}" type="datetimeFigureOut">
              <a:rPr lang="en-GB" smtClean="0"/>
              <a:t>23/11/2021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00166139-5FCD-427F-8532-938897920AE8}" type="slidenum">
              <a:rPr lang="en-GB" smtClean="0"/>
              <a:t>‹#›</a:t>
            </a:fld>
            <a:endParaRPr lang="en-GB"/>
          </a:p>
        </p:txBody>
      </p:sp>
    </p:spTree>
    <p:extLst>
      <p:ext uri="{BB962C8B-B14F-4D97-AF65-F5344CB8AC3E}">
        <p14:creationId xmlns:p14="http://schemas.microsoft.com/office/powerpoint/2010/main" val="49134963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pic>
        <p:nvPicPr>
          <p:cNvPr id="16" name="Picture 15"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0" name="Title 1"/>
          <p:cNvSpPr>
            <a:spLocks noGrp="1"/>
          </p:cNvSpPr>
          <p:nvPr>
            <p:ph type="title"/>
          </p:nvPr>
        </p:nvSpPr>
        <p:spPr>
          <a:xfrm>
            <a:off x="913774" y="610772"/>
            <a:ext cx="10364452" cy="1603922"/>
          </a:xfrm>
        </p:spPr>
        <p:txBody>
          <a:bodyPr/>
          <a:lstStyle/>
          <a:p>
            <a:r>
              <a:rPr lang="en-US" smtClean="0"/>
              <a:t>Click to edit Master title style</a:t>
            </a:r>
            <a:endParaRPr lang="en-US" dirty="0"/>
          </a:p>
        </p:txBody>
      </p:sp>
      <p:sp>
        <p:nvSpPr>
          <p:cNvPr id="19" name="Text Placeholder 2"/>
          <p:cNvSpPr>
            <a:spLocks noGrp="1"/>
          </p:cNvSpPr>
          <p:nvPr>
            <p:ph type="body" idx="1"/>
          </p:nvPr>
        </p:nvSpPr>
        <p:spPr>
          <a:xfrm>
            <a:off x="913774" y="4204820"/>
            <a:ext cx="3296409"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0" name="Picture Placeholder 2"/>
          <p:cNvSpPr>
            <a:spLocks noGrp="1" noChangeAspect="1"/>
          </p:cNvSpPr>
          <p:nvPr>
            <p:ph type="pic" idx="15"/>
          </p:nvPr>
        </p:nvSpPr>
        <p:spPr>
          <a:xfrm>
            <a:off x="913774" y="2367093"/>
            <a:ext cx="3296409" cy="1524000"/>
          </a:xfrm>
          <a:prstGeom prst="roundRect">
            <a:avLst>
              <a:gd name="adj" fmla="val 9363"/>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1" name="Text Placeholder 3"/>
          <p:cNvSpPr>
            <a:spLocks noGrp="1"/>
          </p:cNvSpPr>
          <p:nvPr>
            <p:ph type="body" sz="half" idx="18"/>
          </p:nvPr>
        </p:nvSpPr>
        <p:spPr>
          <a:xfrm>
            <a:off x="913774" y="4781082"/>
            <a:ext cx="3296409" cy="101011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22" name="Text Placeholder 4"/>
          <p:cNvSpPr>
            <a:spLocks noGrp="1"/>
          </p:cNvSpPr>
          <p:nvPr>
            <p:ph type="body" sz="quarter" idx="3"/>
          </p:nvPr>
        </p:nvSpPr>
        <p:spPr>
          <a:xfrm>
            <a:off x="4442759" y="4204820"/>
            <a:ext cx="3301828"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3" name="Picture Placeholder 2"/>
          <p:cNvSpPr>
            <a:spLocks noGrp="1" noChangeAspect="1"/>
          </p:cNvSpPr>
          <p:nvPr>
            <p:ph type="pic" idx="21"/>
          </p:nvPr>
        </p:nvSpPr>
        <p:spPr>
          <a:xfrm>
            <a:off x="4441348" y="2367093"/>
            <a:ext cx="3303352" cy="1524000"/>
          </a:xfrm>
          <a:prstGeom prst="roundRect">
            <a:avLst>
              <a:gd name="adj" fmla="val 8841"/>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4" name="Text Placeholder 3"/>
          <p:cNvSpPr>
            <a:spLocks noGrp="1"/>
          </p:cNvSpPr>
          <p:nvPr>
            <p:ph type="body" sz="half" idx="19"/>
          </p:nvPr>
        </p:nvSpPr>
        <p:spPr>
          <a:xfrm>
            <a:off x="4441348" y="4781080"/>
            <a:ext cx="3303352" cy="1010119"/>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25" name="Text Placeholder 4"/>
          <p:cNvSpPr>
            <a:spLocks noGrp="1"/>
          </p:cNvSpPr>
          <p:nvPr>
            <p:ph type="body" sz="quarter" idx="13"/>
          </p:nvPr>
        </p:nvSpPr>
        <p:spPr>
          <a:xfrm>
            <a:off x="7973298" y="4204820"/>
            <a:ext cx="3300681"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6" name="Picture Placeholder 2"/>
          <p:cNvSpPr>
            <a:spLocks noGrp="1" noChangeAspect="1"/>
          </p:cNvSpPr>
          <p:nvPr>
            <p:ph type="pic" idx="22"/>
          </p:nvPr>
        </p:nvSpPr>
        <p:spPr>
          <a:xfrm>
            <a:off x="7973298" y="2367093"/>
            <a:ext cx="3304928" cy="1524000"/>
          </a:xfrm>
          <a:prstGeom prst="roundRect">
            <a:avLst>
              <a:gd name="adj" fmla="val 8841"/>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7" name="Text Placeholder 3"/>
          <p:cNvSpPr>
            <a:spLocks noGrp="1"/>
          </p:cNvSpPr>
          <p:nvPr>
            <p:ph type="body" sz="half" idx="20"/>
          </p:nvPr>
        </p:nvSpPr>
        <p:spPr>
          <a:xfrm>
            <a:off x="7973173" y="4781078"/>
            <a:ext cx="3305053" cy="1010121"/>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3" name="Date Placeholder 2"/>
          <p:cNvSpPr>
            <a:spLocks noGrp="1"/>
          </p:cNvSpPr>
          <p:nvPr>
            <p:ph type="dt" sz="half" idx="10"/>
          </p:nvPr>
        </p:nvSpPr>
        <p:spPr/>
        <p:txBody>
          <a:bodyPr/>
          <a:lstStyle/>
          <a:p>
            <a:fld id="{2523198D-9052-4583-A95A-B72E51058E69}" type="datetimeFigureOut">
              <a:rPr lang="en-GB" smtClean="0"/>
              <a:t>23/11/2021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00166139-5FCD-427F-8532-938897920AE8}" type="slidenum">
              <a:rPr lang="en-GB" smtClean="0"/>
              <a:t>‹#›</a:t>
            </a:fld>
            <a:endParaRPr lang="en-GB"/>
          </a:p>
        </p:txBody>
      </p:sp>
    </p:spTree>
    <p:extLst>
      <p:ext uri="{BB962C8B-B14F-4D97-AF65-F5344CB8AC3E}">
        <p14:creationId xmlns:p14="http://schemas.microsoft.com/office/powerpoint/2010/main" val="406932778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US" smtClean="0"/>
              <a:t>Click to edit Master title style</a:t>
            </a:r>
            <a:endParaRPr lang="en-US" dirty="0"/>
          </a:p>
        </p:txBody>
      </p:sp>
      <p:sp>
        <p:nvSpPr>
          <p:cNvPr id="11" name="Vertical Text Placeholder 2"/>
          <p:cNvSpPr>
            <a:spLocks noGrp="1"/>
          </p:cNvSpPr>
          <p:nvPr>
            <p:ph type="body" orient="vert" sz="quarter" idx="13"/>
          </p:nvPr>
        </p:nvSpPr>
        <p:spPr>
          <a:xfrm>
            <a:off x="913775" y="2367093"/>
            <a:ext cx="10364452" cy="3424107"/>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2523198D-9052-4583-A95A-B72E51058E69}" type="datetimeFigureOut">
              <a:rPr lang="en-GB" smtClean="0"/>
              <a:t>23/11/2021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166139-5FCD-427F-8532-938897920AE8}" type="slidenum">
              <a:rPr lang="en-GB" smtClean="0"/>
              <a:t>‹#›</a:t>
            </a:fld>
            <a:endParaRPr lang="en-GB"/>
          </a:p>
        </p:txBody>
      </p:sp>
    </p:spTree>
    <p:extLst>
      <p:ext uri="{BB962C8B-B14F-4D97-AF65-F5344CB8AC3E}">
        <p14:creationId xmlns:p14="http://schemas.microsoft.com/office/powerpoint/2010/main" val="22709030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pic>
        <p:nvPicPr>
          <p:cNvPr id="9" name="Picture 8"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Vertical Title 1"/>
          <p:cNvSpPr>
            <a:spLocks noGrp="1"/>
          </p:cNvSpPr>
          <p:nvPr>
            <p:ph type="title" orient="vert"/>
          </p:nvPr>
        </p:nvSpPr>
        <p:spPr>
          <a:xfrm>
            <a:off x="8724900" y="609601"/>
            <a:ext cx="2553326" cy="5181599"/>
          </a:xfrm>
        </p:spPr>
        <p:txBody>
          <a:bodyPr vert="eaVert"/>
          <a:lstStyle>
            <a:lvl1pPr algn="l">
              <a:defRPr/>
            </a:lvl1pPr>
          </a:lstStyle>
          <a:p>
            <a:r>
              <a:rPr lang="en-US" smtClean="0"/>
              <a:t>Click to edit Master title style</a:t>
            </a:r>
            <a:endParaRPr lang="en-US" dirty="0"/>
          </a:p>
        </p:txBody>
      </p:sp>
      <p:sp>
        <p:nvSpPr>
          <p:cNvPr id="8" name="Vertical Text Placeholder 2"/>
          <p:cNvSpPr>
            <a:spLocks noGrp="1"/>
          </p:cNvSpPr>
          <p:nvPr>
            <p:ph type="body" orient="vert" sz="quarter" idx="13"/>
          </p:nvPr>
        </p:nvSpPr>
        <p:spPr>
          <a:xfrm>
            <a:off x="913775" y="609601"/>
            <a:ext cx="7658724" cy="5181599"/>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2523198D-9052-4583-A95A-B72E51058E69}" type="datetimeFigureOut">
              <a:rPr lang="en-GB" smtClean="0"/>
              <a:t>23/11/2021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166139-5FCD-427F-8532-938897920AE8}" type="slidenum">
              <a:rPr lang="en-GB" smtClean="0"/>
              <a:t>‹#›</a:t>
            </a:fld>
            <a:endParaRPr lang="en-GB"/>
          </a:p>
        </p:txBody>
      </p:sp>
    </p:spTree>
    <p:extLst>
      <p:ext uri="{BB962C8B-B14F-4D97-AF65-F5344CB8AC3E}">
        <p14:creationId xmlns:p14="http://schemas.microsoft.com/office/powerpoint/2010/main" val="289862207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pic>
        <p:nvPicPr>
          <p:cNvPr id="1026" name="Picture 2" descr="\\DROBO-FS\QuickDrops\JB\PPTX NG\Droplets\LightingOverlay.png"/>
          <p:cNvPicPr>
            <a:picLocks noChangeAspect="1" noChangeArrowheads="1"/>
          </p:cNvPicPr>
          <p:nvPr/>
        </p:nvPicPr>
        <p:blipFill>
          <a:blip r:embed="rId19">
            <a:alphaModFix/>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a14="http://schemas.microsoft.com/office/drawing/2010/main">
                <a:solidFill>
                  <a:srgbClr val="FFFFFF"/>
                </a:solidFill>
              </a14:hiddenFill>
            </a:ext>
          </a:extLst>
        </p:spPr>
      </p:pic>
      <p:sp>
        <p:nvSpPr>
          <p:cNvPr id="2" name="Title Placeholder 1"/>
          <p:cNvSpPr>
            <a:spLocks noGrp="1"/>
          </p:cNvSpPr>
          <p:nvPr>
            <p:ph type="title"/>
          </p:nvPr>
        </p:nvSpPr>
        <p:spPr>
          <a:xfrm>
            <a:off x="913775" y="618517"/>
            <a:ext cx="10364451" cy="1596177"/>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913775" y="2367093"/>
            <a:ext cx="10364452" cy="3424107"/>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678737" y="5883275"/>
            <a:ext cx="2743200" cy="365125"/>
          </a:xfrm>
          <a:prstGeom prst="rect">
            <a:avLst/>
          </a:prstGeom>
        </p:spPr>
        <p:txBody>
          <a:bodyPr vert="horz" lIns="91440" tIns="45720" rIns="91440" bIns="45720" rtlCol="0" anchor="ctr"/>
          <a:lstStyle>
            <a:lvl1pPr algn="r">
              <a:defRPr sz="1000">
                <a:solidFill>
                  <a:schemeClr val="tx1"/>
                </a:solidFill>
              </a:defRPr>
            </a:lvl1pPr>
          </a:lstStyle>
          <a:p>
            <a:fld id="{2523198D-9052-4583-A95A-B72E51058E69}" type="datetimeFigureOut">
              <a:rPr lang="en-GB" smtClean="0"/>
              <a:t>23/11/2021</a:t>
            </a:fld>
            <a:endParaRPr lang="en-GB"/>
          </a:p>
        </p:txBody>
      </p:sp>
      <p:sp>
        <p:nvSpPr>
          <p:cNvPr id="5" name="Footer Placeholder 4"/>
          <p:cNvSpPr>
            <a:spLocks noGrp="1"/>
          </p:cNvSpPr>
          <p:nvPr>
            <p:ph type="ftr" sz="quarter" idx="3"/>
          </p:nvPr>
        </p:nvSpPr>
        <p:spPr>
          <a:xfrm>
            <a:off x="913774" y="5883275"/>
            <a:ext cx="6672887" cy="365125"/>
          </a:xfrm>
          <a:prstGeom prst="rect">
            <a:avLst/>
          </a:prstGeom>
        </p:spPr>
        <p:txBody>
          <a:bodyPr vert="horz" lIns="91440" tIns="45720" rIns="91440" bIns="45720" rtlCol="0" anchor="ctr"/>
          <a:lstStyle>
            <a:lvl1pPr algn="l">
              <a:defRPr sz="1000">
                <a:solidFill>
                  <a:schemeClr val="tx1"/>
                </a:solidFill>
              </a:defRPr>
            </a:lvl1pPr>
          </a:lstStyle>
          <a:p>
            <a:endParaRPr lang="en-GB"/>
          </a:p>
        </p:txBody>
      </p:sp>
      <p:sp>
        <p:nvSpPr>
          <p:cNvPr id="6" name="Slide Number Placeholder 5"/>
          <p:cNvSpPr>
            <a:spLocks noGrp="1"/>
          </p:cNvSpPr>
          <p:nvPr>
            <p:ph type="sldNum" sz="quarter" idx="4"/>
          </p:nvPr>
        </p:nvSpPr>
        <p:spPr>
          <a:xfrm>
            <a:off x="10514011" y="5883275"/>
            <a:ext cx="764215" cy="365125"/>
          </a:xfrm>
          <a:prstGeom prst="rect">
            <a:avLst/>
          </a:prstGeom>
        </p:spPr>
        <p:txBody>
          <a:bodyPr vert="horz" lIns="91440" tIns="45720" rIns="91440" bIns="45720" rtlCol="0" anchor="ctr"/>
          <a:lstStyle>
            <a:lvl1pPr algn="r">
              <a:defRPr sz="1000">
                <a:solidFill>
                  <a:schemeClr val="tx1"/>
                </a:solidFill>
              </a:defRPr>
            </a:lvl1pPr>
          </a:lstStyle>
          <a:p>
            <a:fld id="{00166139-5FCD-427F-8532-938897920AE8}" type="slidenum">
              <a:rPr lang="en-GB" smtClean="0"/>
              <a:t>‹#›</a:t>
            </a:fld>
            <a:endParaRPr lang="en-GB"/>
          </a:p>
        </p:txBody>
      </p:sp>
    </p:spTree>
    <p:extLst>
      <p:ext uri="{BB962C8B-B14F-4D97-AF65-F5344CB8AC3E}">
        <p14:creationId xmlns:p14="http://schemas.microsoft.com/office/powerpoint/2010/main" val="2081423667"/>
      </p:ext>
    </p:extLst>
  </p:cSld>
  <p:clrMap bg1="lt1" tx1="dk1" bg2="lt2" tx2="dk2" accent1="accent1" accent2="accent2" accent3="accent3" accent4="accent4" accent5="accent5" accent6="accent6" hlink="hlink" folHlink="folHlink"/>
  <p:sldLayoutIdLst>
    <p:sldLayoutId id="2147483796" r:id="rId1"/>
    <p:sldLayoutId id="2147483797" r:id="rId2"/>
    <p:sldLayoutId id="2147483798" r:id="rId3"/>
    <p:sldLayoutId id="2147483799" r:id="rId4"/>
    <p:sldLayoutId id="2147483800" r:id="rId5"/>
    <p:sldLayoutId id="2147483801" r:id="rId6"/>
    <p:sldLayoutId id="2147483802" r:id="rId7"/>
    <p:sldLayoutId id="2147483803" r:id="rId8"/>
    <p:sldLayoutId id="2147483804" r:id="rId9"/>
    <p:sldLayoutId id="2147483805" r:id="rId10"/>
    <p:sldLayoutId id="2147483806" r:id="rId11"/>
    <p:sldLayoutId id="2147483807" r:id="rId12"/>
    <p:sldLayoutId id="2147483808" r:id="rId13"/>
    <p:sldLayoutId id="2147483809" r:id="rId14"/>
    <p:sldLayoutId id="2147483810" r:id="rId15"/>
    <p:sldLayoutId id="2147483811" r:id="rId16"/>
    <p:sldLayoutId id="2147483812" r:id="rId17"/>
  </p:sldLayoutIdLst>
  <p:txStyles>
    <p:titleStyle>
      <a:lvl1pPr algn="ctr" defTabSz="914400" rtl="0" eaLnBrk="1" latinLnBrk="0" hangingPunct="1">
        <a:lnSpc>
          <a:spcPct val="90000"/>
        </a:lnSpc>
        <a:spcBef>
          <a:spcPct val="0"/>
        </a:spcBef>
        <a:buNone/>
        <a:defRPr sz="3600" kern="1200" cap="all" baseline="0">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tx1"/>
        </a:buClr>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tx1"/>
        </a:buClr>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tx1"/>
        </a:buClr>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3" Type="http://schemas.openxmlformats.org/officeDocument/2006/relationships/hyperlink" Target="https://en.wikipedia.org/wiki/Archimedes" TargetMode="External"/><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0264" y="436607"/>
            <a:ext cx="8596668" cy="3418701"/>
          </a:xfrm>
        </p:spPr>
        <p:txBody>
          <a:bodyPr anchor="t">
            <a:normAutofit/>
          </a:bodyPr>
          <a:lstStyle/>
          <a:p>
            <a:pPr algn="ctr"/>
            <a:r>
              <a:rPr lang="en-GB" sz="10000" dirty="0" smtClean="0">
                <a:latin typeface="Algerian" panose="04020705040A02060702" pitchFamily="82" charset="0"/>
              </a:rPr>
              <a:t>Archimedes</a:t>
            </a:r>
            <a:endParaRPr lang="en-GB" sz="10000" dirty="0">
              <a:latin typeface="Algerian" panose="04020705040A02060702" pitchFamily="82" charset="0"/>
            </a:endParaRPr>
          </a:p>
        </p:txBody>
      </p:sp>
      <p:sp>
        <p:nvSpPr>
          <p:cNvPr id="3" name="TextBox 2"/>
          <p:cNvSpPr txBox="1"/>
          <p:nvPr/>
        </p:nvSpPr>
        <p:spPr>
          <a:xfrm>
            <a:off x="3771900" y="2145957"/>
            <a:ext cx="5765800" cy="369332"/>
          </a:xfrm>
          <a:prstGeom prst="rect">
            <a:avLst/>
          </a:prstGeom>
          <a:noFill/>
        </p:spPr>
        <p:txBody>
          <a:bodyPr wrap="square" rtlCol="0">
            <a:spAutoFit/>
          </a:bodyPr>
          <a:lstStyle/>
          <a:p>
            <a:r>
              <a:rPr lang="el-GR" dirty="0" smtClean="0"/>
              <a:t> Ἀρχιμήδης</a:t>
            </a:r>
            <a:r>
              <a:rPr lang="en-GB" dirty="0" smtClean="0"/>
              <a:t> </a:t>
            </a:r>
            <a:endParaRPr lang="en-GB" dirty="0"/>
          </a:p>
        </p:txBody>
      </p:sp>
    </p:spTree>
    <p:extLst>
      <p:ext uri="{BB962C8B-B14F-4D97-AF65-F5344CB8AC3E}">
        <p14:creationId xmlns:p14="http://schemas.microsoft.com/office/powerpoint/2010/main" val="3766673854"/>
      </p:ext>
    </p:extLst>
  </p:cSld>
  <p:clrMapOvr>
    <a:masterClrMapping/>
  </p:clrMapOvr>
  <mc:AlternateContent xmlns:mc="http://schemas.openxmlformats.org/markup-compatibility/2006">
    <mc:Choice xmlns:p14="http://schemas.microsoft.com/office/powerpoint/2010/main" Requires="p14">
      <p:transition spd="slow" p14:dur="4000">
        <p14:vortex dir="r"/>
      </p:transition>
    </mc:Choice>
    <mc:Fallback>
      <p:transition spd="slow">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 \frac { \text {density of object}} { \text{density of fluid} } = \frac { \text{weight}} { \text{weight} - \text{apparent immersed weigh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26077" y="412773"/>
            <a:ext cx="9384723" cy="996927"/>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826077" y="1409700"/>
            <a:ext cx="10553123" cy="2585323"/>
          </a:xfrm>
          <a:prstGeom prst="rect">
            <a:avLst/>
          </a:prstGeom>
          <a:noFill/>
        </p:spPr>
        <p:txBody>
          <a:bodyPr wrap="square" rtlCol="0">
            <a:spAutoFit/>
          </a:bodyPr>
          <a:lstStyle/>
          <a:p>
            <a:r>
              <a:rPr lang="en-GB" dirty="0" smtClean="0"/>
              <a:t>The equation above is Archimedes’ Water displacement theorem, a complicated version of scales except the Greeks could use them since scales hadn’t been invented yet. He also developed a heat ray to help in the war against the Romans</a:t>
            </a:r>
            <a:r>
              <a:rPr lang="en-GB" dirty="0"/>
              <a:t>. </a:t>
            </a:r>
            <a:r>
              <a:rPr lang="en-GB" dirty="0">
                <a:hlinkClick r:id="rId3"/>
              </a:rPr>
              <a:t>Wikipedia </a:t>
            </a:r>
            <a:endParaRPr lang="en-GB" dirty="0" smtClean="0"/>
          </a:p>
          <a:p>
            <a:endParaRPr lang="en-GB" dirty="0"/>
          </a:p>
          <a:p>
            <a:endParaRPr lang="en-GB" dirty="0" smtClean="0"/>
          </a:p>
          <a:p>
            <a:endParaRPr lang="en-GB" dirty="0"/>
          </a:p>
          <a:p>
            <a:endParaRPr lang="en-GB" dirty="0" smtClean="0"/>
          </a:p>
          <a:p>
            <a:endParaRPr lang="en-GB" dirty="0"/>
          </a:p>
          <a:p>
            <a:endParaRPr lang="en-GB" dirty="0" smtClean="0"/>
          </a:p>
        </p:txBody>
      </p:sp>
    </p:spTree>
    <p:extLst>
      <p:ext uri="{BB962C8B-B14F-4D97-AF65-F5344CB8AC3E}">
        <p14:creationId xmlns:p14="http://schemas.microsoft.com/office/powerpoint/2010/main" val="4146701545"/>
      </p:ext>
    </p:extLst>
  </p:cSld>
  <p:clrMapOvr>
    <a:masterClrMapping/>
  </p:clrMapOvr>
  <mc:AlternateContent xmlns:mc="http://schemas.openxmlformats.org/markup-compatibility/2006">
    <mc:Choice xmlns:p14="http://schemas.microsoft.com/office/powerpoint/2010/main" Requires="p14">
      <p:transition spd="slow" p14:dur="1400">
        <p14:doors dir="vert"/>
      </p:transition>
    </mc:Choice>
    <mc:Fallback>
      <p:transition spd="slow">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387927" y="0"/>
            <a:ext cx="12192000" cy="1569660"/>
          </a:xfrm>
          <a:prstGeom prst="rect">
            <a:avLst/>
          </a:prstGeom>
          <a:noFill/>
        </p:spPr>
        <p:txBody>
          <a:bodyPr wrap="square" rtlCol="0">
            <a:spAutoFit/>
          </a:bodyPr>
          <a:lstStyle/>
          <a:p>
            <a:pPr algn="ctr"/>
            <a:r>
              <a:rPr lang="en-US" sz="9600" dirty="0" smtClean="0">
                <a:latin typeface="Elephant" panose="02020904090505020303" pitchFamily="18" charset="0"/>
              </a:rPr>
              <a:t>DEMOCRACY </a:t>
            </a:r>
            <a:endParaRPr lang="en-GB" sz="9600" dirty="0">
              <a:latin typeface="Elephant" panose="02020904090505020303" pitchFamily="18" charset="0"/>
            </a:endParaRPr>
          </a:p>
        </p:txBody>
      </p:sp>
    </p:spTree>
    <p:extLst>
      <p:ext uri="{BB962C8B-B14F-4D97-AF65-F5344CB8AC3E}">
        <p14:creationId xmlns:p14="http://schemas.microsoft.com/office/powerpoint/2010/main" val="193486567"/>
      </p:ext>
    </p:extLst>
  </p:cSld>
  <p:clrMapOvr>
    <a:masterClrMapping/>
  </p:clrMapOvr>
  <mc:AlternateContent xmlns:mc="http://schemas.openxmlformats.org/markup-compatibility/2006">
    <mc:Choice xmlns:p14="http://schemas.microsoft.com/office/powerpoint/2010/main" Requires="p14">
      <p:transition spd="slow" p14:dur="3000">
        <p14:shred/>
      </p:transition>
    </mc:Choice>
    <mc:Fallback>
      <p:transition spd="slow">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0" y="147843"/>
            <a:ext cx="12192000" cy="7078861"/>
          </a:xfrm>
          <a:prstGeom prst="rect">
            <a:avLst/>
          </a:prstGeom>
          <a:noFill/>
        </p:spPr>
        <p:txBody>
          <a:bodyPr wrap="square" rtlCol="0">
            <a:spAutoFit/>
          </a:bodyPr>
          <a:lstStyle/>
          <a:p>
            <a:r>
              <a:rPr lang="en-US" sz="2200" dirty="0" smtClean="0"/>
              <a:t>  </a:t>
            </a:r>
            <a:r>
              <a:rPr lang="en-US" sz="2200" dirty="0"/>
              <a:t>During the Classical era of Ancient Greece, many city-states had forms of government similar to a democracy, in which the free (non-slave), native (non-foreigner) adult male citizens of the city took a major and direct part in the management of the affairs of state, such as declaring war, voting supplies, dispatching diplomatic missions and ratifying treaties. These activities were often handled by a form of direct democracy, based on a popular assembly. Others, of judicial and official nature, were often handled by large juries, drawn from the citizen body in a process known as sortition.</a:t>
            </a:r>
          </a:p>
          <a:p>
            <a:r>
              <a:rPr lang="en-US" sz="2200" dirty="0"/>
              <a:t>By far the most significant and well-understood example is Athenian democracy in Athens. However, at least fifty-two classical Greek </a:t>
            </a:r>
            <a:r>
              <a:rPr lang="en-US" sz="2200" dirty="0" smtClean="0"/>
              <a:t>city-states</a:t>
            </a:r>
            <a:r>
              <a:rPr lang="en-US" sz="2200" dirty="0"/>
              <a:t> including Corinth, Megara, and Syracuse also had democratic regimes during part of their history.</a:t>
            </a:r>
          </a:p>
          <a:p>
            <a:r>
              <a:rPr lang="en-US" sz="4000" dirty="0"/>
              <a:t>Federal </a:t>
            </a:r>
            <a:r>
              <a:rPr lang="en-US" sz="4000" dirty="0" smtClean="0"/>
              <a:t>democracy</a:t>
            </a:r>
            <a:endParaRPr lang="en-US" sz="4000" dirty="0"/>
          </a:p>
          <a:p>
            <a:r>
              <a:rPr lang="en-US" sz="2200" dirty="0"/>
              <a:t>During the 3rd century BC, the political center of gravity in Greece shifted from individual city-states to </a:t>
            </a:r>
            <a:r>
              <a:rPr lang="en-US" sz="2200" i="1" dirty="0"/>
              <a:t>leagues</a:t>
            </a:r>
            <a:r>
              <a:rPr lang="en-US" sz="2200" dirty="0"/>
              <a:t>, such as the Aetolian League and the Achaean League. These were confederations that jointly handled the foreign and military affairs for the member cities. Their internal structure was democratic with respect to the member cities, that is, each city within the league had weight roughly proportional to its size and power. On the other hand, the cities themselves were largely represented in the leagues by the wealthy elites.</a:t>
            </a:r>
          </a:p>
          <a:p>
            <a:r>
              <a:rPr lang="en-US" sz="2200" dirty="0"/>
              <a:t>These leagues differed from earlier groupings of Greek city-states, like the Peloponnesian League or the Delian League, in that they were not dominated by a single city as the earlier leagues used to be dominated by Athens and </a:t>
            </a:r>
            <a:r>
              <a:rPr lang="en-US" sz="2200" dirty="0" smtClean="0"/>
              <a:t>Sparta</a:t>
            </a:r>
            <a:r>
              <a:rPr lang="en-US" sz="2200" dirty="0"/>
              <a:t>.</a:t>
            </a:r>
          </a:p>
          <a:p>
            <a:endParaRPr lang="en-GB" dirty="0"/>
          </a:p>
        </p:txBody>
      </p:sp>
    </p:spTree>
    <p:extLst>
      <p:ext uri="{BB962C8B-B14F-4D97-AF65-F5344CB8AC3E}">
        <p14:creationId xmlns:p14="http://schemas.microsoft.com/office/powerpoint/2010/main" val="22186322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000">
        <p15:prstTrans prst="curtains"/>
      </p:transition>
    </mc:Choice>
    <mc:Fallback>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Droplet">
  <a:themeElements>
    <a:clrScheme name="Droplet">
      <a:dk1>
        <a:sysClr val="windowText" lastClr="000000"/>
      </a:dk1>
      <a:lt1>
        <a:sysClr val="window" lastClr="FFFFFF"/>
      </a:lt1>
      <a:dk2>
        <a:srgbClr val="355071"/>
      </a:dk2>
      <a:lt2>
        <a:srgbClr val="AABED7"/>
      </a:lt2>
      <a:accent1>
        <a:srgbClr val="2FA3EE"/>
      </a:accent1>
      <a:accent2>
        <a:srgbClr val="4BCAAD"/>
      </a:accent2>
      <a:accent3>
        <a:srgbClr val="86C157"/>
      </a:accent3>
      <a:accent4>
        <a:srgbClr val="D99C3F"/>
      </a:accent4>
      <a:accent5>
        <a:srgbClr val="CE6633"/>
      </a:accent5>
      <a:accent6>
        <a:srgbClr val="A35DD1"/>
      </a:accent6>
      <a:hlink>
        <a:srgbClr val="56BCFE"/>
      </a:hlink>
      <a:folHlink>
        <a:srgbClr val="97C5E3"/>
      </a:folHlink>
    </a:clrScheme>
    <a:fontScheme name="Droplet">
      <a:majorFont>
        <a:latin typeface="Tw Cen MT" panose="020B0602020104020603"/>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w Cen MT" panose="020B06020201040206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Droplet">
      <a:fillStyleLst>
        <a:solidFill>
          <a:schemeClr val="phClr"/>
        </a:solidFill>
        <a:solidFill>
          <a:schemeClr val="phClr">
            <a:tint val="69000"/>
            <a:satMod val="105000"/>
            <a:lumMod val="110000"/>
          </a:schemeClr>
        </a:solidFill>
        <a:gradFill rotWithShape="1">
          <a:gsLst>
            <a:gs pos="0">
              <a:schemeClr val="phClr">
                <a:tint val="94000"/>
                <a:satMod val="100000"/>
                <a:lumMod val="108000"/>
              </a:schemeClr>
            </a:gs>
            <a:gs pos="50000">
              <a:schemeClr val="phClr">
                <a:tint val="98000"/>
                <a:shade val="100000"/>
                <a:satMod val="100000"/>
                <a:lumMod val="100000"/>
              </a:schemeClr>
            </a:gs>
            <a:gs pos="100000">
              <a:schemeClr val="phClr">
                <a:shade val="72000"/>
                <a:satMod val="120000"/>
                <a:lumMod val="100000"/>
              </a:schemeClr>
            </a:gs>
          </a:gsLst>
          <a:lin ang="5400000" scaled="0"/>
        </a:gradFill>
      </a:fillStyleLst>
      <a:lnStyleLst>
        <a:ln w="9525" cap="flat" cmpd="sng" algn="ctr">
          <a:solidFill>
            <a:schemeClr val="phClr">
              <a:shade val="60000"/>
            </a:scheme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outerShdw blurRad="50800" dist="25400" dir="5400000" rotWithShape="0">
              <a:srgbClr val="000000">
                <a:alpha val="28000"/>
              </a:srgbClr>
            </a:outerShdw>
          </a:effectLst>
        </a:effectStyle>
        <a:effectStyle>
          <a:effectLst>
            <a:outerShdw blurRad="63500" dist="25400" dir="5400000" algn="ctr" rotWithShape="0">
              <a:srgbClr val="000000">
                <a:alpha val="69000"/>
              </a:srgbClr>
            </a:outerShdw>
          </a:effectLst>
          <a:scene3d>
            <a:camera prst="orthographicFront">
              <a:rot lat="0" lon="0" rev="0"/>
            </a:camera>
            <a:lightRig rig="balanced" dir="t">
              <a:rot lat="0" lon="0" rev="1200000"/>
            </a:lightRig>
          </a:scene3d>
          <a:sp3d prstMaterial="plastic">
            <a:bevelT w="25400" h="25400"/>
          </a:sp3d>
        </a:effectStyle>
      </a:effectStyleLst>
      <a:bgFillStyleLst>
        <a:solidFill>
          <a:schemeClr val="phClr"/>
        </a:solidFill>
        <a:gradFill rotWithShape="1">
          <a:gsLst>
            <a:gs pos="0">
              <a:schemeClr val="phClr">
                <a:tint val="90000"/>
                <a:lumMod val="110000"/>
              </a:schemeClr>
            </a:gs>
            <a:gs pos="100000">
              <a:schemeClr val="phClr">
                <a:shade val="64000"/>
                <a:lumMod val="88000"/>
              </a:schemeClr>
            </a:gs>
          </a:gsLst>
          <a:lin ang="5400000" scaled="0"/>
        </a:gradFill>
        <a:gradFill rotWithShape="1">
          <a:gsLst>
            <a:gs pos="0">
              <a:schemeClr val="phClr">
                <a:tint val="84000"/>
                <a:shade val="100000"/>
                <a:hueMod val="130000"/>
                <a:satMod val="150000"/>
                <a:lumMod val="112000"/>
              </a:schemeClr>
            </a:gs>
            <a:gs pos="100000">
              <a:schemeClr val="phClr">
                <a:shade val="92000"/>
                <a:satMod val="140000"/>
                <a:lumMod val="110000"/>
              </a:schemeClr>
            </a:gs>
          </a:gsLst>
          <a:lin ang="5400000" scaled="0"/>
        </a:gradFill>
      </a:bgFillStyleLst>
    </a:fmtScheme>
  </a:themeElements>
  <a:objectDefaults/>
  <a:extraClrSchemeLst/>
  <a:extLst>
    <a:ext uri="{05A4C25C-085E-4340-85A3-A5531E510DB2}">
      <thm15:themeFamily xmlns:thm15="http://schemas.microsoft.com/office/thememl/2012/main" name="Droplet" id="{8984A317-299A-4E50-B45D-BFC9EDE2337A}" vid="{A633B6A3-9E7F-4C10-9C98-2517A3134361}"/>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Droplet</Template>
  <TotalTime>81</TotalTime>
  <Words>49</Words>
  <Application>Microsoft Office PowerPoint</Application>
  <PresentationFormat>Widescreen</PresentationFormat>
  <Paragraphs>13</Paragraphs>
  <Slides>4</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vt:i4>
      </vt:variant>
    </vt:vector>
  </HeadingPairs>
  <TitlesOfParts>
    <vt:vector size="10" baseType="lpstr">
      <vt:lpstr>Algerian</vt:lpstr>
      <vt:lpstr>Arial</vt:lpstr>
      <vt:lpstr>Calibri</vt:lpstr>
      <vt:lpstr>Elephant</vt:lpstr>
      <vt:lpstr>Tw Cen MT</vt:lpstr>
      <vt:lpstr>Droplet</vt:lpstr>
      <vt:lpstr>Archimedes</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Monday 22nd November  LO: How did the ancient Greeks influence life today?</dc:title>
  <dc:creator>Jimmy Allen</dc:creator>
  <cp:lastModifiedBy>Class 3</cp:lastModifiedBy>
  <cp:revision>15</cp:revision>
  <dcterms:created xsi:type="dcterms:W3CDTF">2021-11-22T13:15:40Z</dcterms:created>
  <dcterms:modified xsi:type="dcterms:W3CDTF">2021-11-23T14:16:49Z</dcterms:modified>
</cp:coreProperties>
</file>