
<file path=[Content_Types].xml><?xml version="1.0" encoding="utf-8"?>
<Types xmlns="http://schemas.openxmlformats.org/package/2006/content-types">
  <Default Extension="png" ContentType="image/png"/>
  <Default Extension="jpeg" ContentType="image/jpeg"/>
  <Default Extension="m4a" ContentType="audio/mp4"/>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4" r:id="rId1"/>
  </p:sldMasterIdLst>
  <p:notesMasterIdLst>
    <p:notesMasterId r:id="rId6"/>
  </p:notesMasterIdLst>
  <p:sldIdLst>
    <p:sldId id="256" r:id="rId2"/>
    <p:sldId id="257" r:id="rId3"/>
    <p:sldId id="258" r:id="rId4"/>
    <p:sldId id="259" r:id="rId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p:restoredLeft sz="13320" autoAdjust="0"/>
    <p:restoredTop sz="94343" autoAdjust="0"/>
  </p:normalViewPr>
  <p:slideViewPr>
    <p:cSldViewPr snapToGrid="0">
      <p:cViewPr>
        <p:scale>
          <a:sx n="67" d="100"/>
          <a:sy n="67" d="100"/>
        </p:scale>
        <p:origin x="396"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notesMaster" Target="notesMasters/notesMaster1.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A5D9D21-E3C9-45BF-B8CE-270FC16156C9}" type="datetimeFigureOut">
              <a:rPr lang="en-GB" smtClean="0"/>
              <a:t>29/11/2021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A571500-503A-44BE-ADF2-D070DB64427C}" type="slidenum">
              <a:rPr lang="en-GB" smtClean="0"/>
              <a:t>‹#›</a:t>
            </a:fld>
            <a:endParaRPr lang="en-GB"/>
          </a:p>
        </p:txBody>
      </p:sp>
    </p:spTree>
    <p:extLst>
      <p:ext uri="{BB962C8B-B14F-4D97-AF65-F5344CB8AC3E}">
        <p14:creationId xmlns:p14="http://schemas.microsoft.com/office/powerpoint/2010/main" val="40309291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2523198D-9052-4583-A95A-B72E51058E69}" type="datetimeFigureOut">
              <a:rPr lang="en-GB" smtClean="0"/>
              <a:t>29/11/2021</a:t>
            </a:fld>
            <a:endParaRPr lang="en-GB"/>
          </a:p>
        </p:txBody>
      </p:sp>
      <p:sp>
        <p:nvSpPr>
          <p:cNvPr id="5" name="Footer Placeholder 4"/>
          <p:cNvSpPr>
            <a:spLocks noGrp="1"/>
          </p:cNvSpPr>
          <p:nvPr>
            <p:ph type="ftr" sz="quarter" idx="11"/>
          </p:nvPr>
        </p:nvSpPr>
        <p:spPr>
          <a:xfrm>
            <a:off x="3962399" y="5870575"/>
            <a:ext cx="4893958" cy="377825"/>
          </a:xfrm>
        </p:spPr>
        <p:txBody>
          <a:bodyPr/>
          <a:lstStyle/>
          <a:p>
            <a:endParaRPr lang="en-GB"/>
          </a:p>
        </p:txBody>
      </p:sp>
      <p:sp>
        <p:nvSpPr>
          <p:cNvPr id="6" name="Slide Number Placeholder 5"/>
          <p:cNvSpPr>
            <a:spLocks noGrp="1"/>
          </p:cNvSpPr>
          <p:nvPr>
            <p:ph type="sldNum" sz="quarter" idx="12"/>
          </p:nvPr>
        </p:nvSpPr>
        <p:spPr>
          <a:xfrm>
            <a:off x="10608958" y="5870575"/>
            <a:ext cx="551167" cy="377825"/>
          </a:xfrm>
        </p:spPr>
        <p:txBody>
          <a:bodyPr/>
          <a:lstStyle/>
          <a:p>
            <a:fld id="{00166139-5FCD-427F-8532-938897920AE8}" type="slidenum">
              <a:rPr lang="en-GB" smtClean="0"/>
              <a:t>‹#›</a:t>
            </a:fld>
            <a:endParaRPr lang="en-GB"/>
          </a:p>
        </p:txBody>
      </p:sp>
    </p:spTree>
    <p:extLst>
      <p:ext uri="{BB962C8B-B14F-4D97-AF65-F5344CB8AC3E}">
        <p14:creationId xmlns:p14="http://schemas.microsoft.com/office/powerpoint/2010/main" val="3221518826"/>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nchor="ct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2523198D-9052-4583-A95A-B72E51058E69}" type="datetimeFigureOut">
              <a:rPr lang="en-GB" smtClean="0"/>
              <a:t>29/11/2021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166139-5FCD-427F-8532-938897920AE8}" type="slidenum">
              <a:rPr lang="en-GB" smtClean="0"/>
              <a:t>‹#›</a:t>
            </a:fld>
            <a:endParaRPr lang="en-GB"/>
          </a:p>
        </p:txBody>
      </p:sp>
    </p:spTree>
    <p:extLst>
      <p:ext uri="{BB962C8B-B14F-4D97-AF65-F5344CB8AC3E}">
        <p14:creationId xmlns:p14="http://schemas.microsoft.com/office/powerpoint/2010/main" val="3355005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2523198D-9052-4583-A95A-B72E51058E69}" type="datetimeFigureOut">
              <a:rPr lang="en-GB" smtClean="0"/>
              <a:t>29/11/2021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166139-5FCD-427F-8532-938897920AE8}" type="slidenum">
              <a:rPr lang="en-GB" smtClean="0"/>
              <a:t>‹#›</a:t>
            </a:fld>
            <a:endParaRPr lang="en-GB"/>
          </a:p>
        </p:txBody>
      </p:sp>
    </p:spTree>
    <p:extLst>
      <p:ext uri="{BB962C8B-B14F-4D97-AF65-F5344CB8AC3E}">
        <p14:creationId xmlns:p14="http://schemas.microsoft.com/office/powerpoint/2010/main" val="38825686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2523198D-9052-4583-A95A-B72E51058E69}" type="datetimeFigureOut">
              <a:rPr lang="en-GB" smtClean="0"/>
              <a:t>29/11/2021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166139-5FCD-427F-8532-938897920AE8}" type="slidenum">
              <a:rPr lang="en-GB" smtClean="0"/>
              <a:t>‹#›</a:t>
            </a:fld>
            <a:endParaRPr lang="en-GB"/>
          </a:p>
        </p:txBody>
      </p:sp>
    </p:spTree>
    <p:extLst>
      <p:ext uri="{BB962C8B-B14F-4D97-AF65-F5344CB8AC3E}">
        <p14:creationId xmlns:p14="http://schemas.microsoft.com/office/powerpoint/2010/main" val="33859561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2523198D-9052-4583-A95A-B72E51058E69}" type="datetimeFigureOut">
              <a:rPr lang="en-GB" smtClean="0"/>
              <a:t>29/11/2021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0166139-5FCD-427F-8532-938897920AE8}" type="slidenum">
              <a:rPr lang="en-GB" smtClean="0"/>
              <a:t>‹#›</a:t>
            </a:fld>
            <a:endParaRPr lang="en-GB"/>
          </a:p>
        </p:txBody>
      </p:sp>
    </p:spTree>
    <p:extLst>
      <p:ext uri="{BB962C8B-B14F-4D97-AF65-F5344CB8AC3E}">
        <p14:creationId xmlns:p14="http://schemas.microsoft.com/office/powerpoint/2010/main" val="28771590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2523198D-9052-4583-A95A-B72E51058E69}" type="datetimeFigureOut">
              <a:rPr lang="en-GB" smtClean="0"/>
              <a:t>29/11/2021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0166139-5FCD-427F-8532-938897920AE8}" type="slidenum">
              <a:rPr lang="en-GB" smtClean="0"/>
              <a:t>‹#›</a:t>
            </a:fld>
            <a:endParaRPr lang="en-GB"/>
          </a:p>
        </p:txBody>
      </p:sp>
    </p:spTree>
    <p:extLst>
      <p:ext uri="{BB962C8B-B14F-4D97-AF65-F5344CB8AC3E}">
        <p14:creationId xmlns:p14="http://schemas.microsoft.com/office/powerpoint/2010/main" val="4553741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2523198D-9052-4583-A95A-B72E51058E69}" type="datetimeFigureOut">
              <a:rPr lang="en-GB" smtClean="0"/>
              <a:t>29/11/2021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0166139-5FCD-427F-8532-938897920AE8}" type="slidenum">
              <a:rPr lang="en-GB" smtClean="0"/>
              <a:t>‹#›</a:t>
            </a:fld>
            <a:endParaRPr lang="en-GB"/>
          </a:p>
        </p:txBody>
      </p:sp>
    </p:spTree>
    <p:extLst>
      <p:ext uri="{BB962C8B-B14F-4D97-AF65-F5344CB8AC3E}">
        <p14:creationId xmlns:p14="http://schemas.microsoft.com/office/powerpoint/2010/main" val="6827473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2523198D-9052-4583-A95A-B72E51058E69}" type="datetimeFigureOut">
              <a:rPr lang="en-GB" smtClean="0"/>
              <a:t>29/11/2021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166139-5FCD-427F-8532-938897920AE8}" type="slidenum">
              <a:rPr lang="en-GB" smtClean="0"/>
              <a:t>‹#›</a:t>
            </a:fld>
            <a:endParaRPr lang="en-GB"/>
          </a:p>
        </p:txBody>
      </p:sp>
    </p:spTree>
    <p:extLst>
      <p:ext uri="{BB962C8B-B14F-4D97-AF65-F5344CB8AC3E}">
        <p14:creationId xmlns:p14="http://schemas.microsoft.com/office/powerpoint/2010/main" val="42825625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smtClean="0"/>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2523198D-9052-4583-A95A-B72E51058E69}" type="datetimeFigureOut">
              <a:rPr lang="en-GB" smtClean="0"/>
              <a:t>29/11/2021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166139-5FCD-427F-8532-938897920AE8}" type="slidenum">
              <a:rPr lang="en-GB" smtClean="0"/>
              <a:t>‹#›</a:t>
            </a:fld>
            <a:endParaRPr lang="en-GB"/>
          </a:p>
        </p:txBody>
      </p:sp>
    </p:spTree>
    <p:extLst>
      <p:ext uri="{BB962C8B-B14F-4D97-AF65-F5344CB8AC3E}">
        <p14:creationId xmlns:p14="http://schemas.microsoft.com/office/powerpoint/2010/main" val="2828575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2523198D-9052-4583-A95A-B72E51058E69}" type="datetimeFigureOut">
              <a:rPr lang="en-GB" smtClean="0"/>
              <a:t>29/11/2021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166139-5FCD-427F-8532-938897920AE8}" type="slidenum">
              <a:rPr lang="en-GB" smtClean="0"/>
              <a:t>‹#›</a:t>
            </a:fld>
            <a:endParaRPr lang="en-GB"/>
          </a:p>
        </p:txBody>
      </p:sp>
    </p:spTree>
    <p:extLst>
      <p:ext uri="{BB962C8B-B14F-4D97-AF65-F5344CB8AC3E}">
        <p14:creationId xmlns:p14="http://schemas.microsoft.com/office/powerpoint/2010/main" val="39080622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2523198D-9052-4583-A95A-B72E51058E69}" type="datetimeFigureOut">
              <a:rPr lang="en-GB" smtClean="0"/>
              <a:t>29/11/2021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166139-5FCD-427F-8532-938897920AE8}" type="slidenum">
              <a:rPr lang="en-GB" smtClean="0"/>
              <a:t>‹#›</a:t>
            </a:fld>
            <a:endParaRPr lang="en-GB"/>
          </a:p>
        </p:txBody>
      </p:sp>
    </p:spTree>
    <p:extLst>
      <p:ext uri="{BB962C8B-B14F-4D97-AF65-F5344CB8AC3E}">
        <p14:creationId xmlns:p14="http://schemas.microsoft.com/office/powerpoint/2010/main" val="356968996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2523198D-9052-4583-A95A-B72E51058E69}" type="datetimeFigureOut">
              <a:rPr lang="en-GB" smtClean="0"/>
              <a:t>29/11/2021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166139-5FCD-427F-8532-938897920AE8}" type="slidenum">
              <a:rPr lang="en-GB" smtClean="0"/>
              <a:t>‹#›</a:t>
            </a:fld>
            <a:endParaRPr lang="en-GB"/>
          </a:p>
        </p:txBody>
      </p:sp>
    </p:spTree>
    <p:extLst>
      <p:ext uri="{BB962C8B-B14F-4D97-AF65-F5344CB8AC3E}">
        <p14:creationId xmlns:p14="http://schemas.microsoft.com/office/powerpoint/2010/main" val="1745553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2523198D-9052-4583-A95A-B72E51058E69}" type="datetimeFigureOut">
              <a:rPr lang="en-GB" smtClean="0"/>
              <a:t>29/11/2021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166139-5FCD-427F-8532-938897920AE8}" type="slidenum">
              <a:rPr lang="en-GB" smtClean="0"/>
              <a:t>‹#›</a:t>
            </a:fld>
            <a:endParaRPr lang="en-GB"/>
          </a:p>
        </p:txBody>
      </p:sp>
    </p:spTree>
    <p:extLst>
      <p:ext uri="{BB962C8B-B14F-4D97-AF65-F5344CB8AC3E}">
        <p14:creationId xmlns:p14="http://schemas.microsoft.com/office/powerpoint/2010/main" val="282852689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smtClean="0"/>
              <a:t>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2523198D-9052-4583-A95A-B72E51058E69}" type="datetimeFigureOut">
              <a:rPr lang="en-GB" smtClean="0"/>
              <a:t>29/11/2021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166139-5FCD-427F-8532-938897920AE8}" type="slidenum">
              <a:rPr lang="en-GB" smtClean="0"/>
              <a:t>‹#›</a:t>
            </a:fld>
            <a:endParaRPr lang="en-GB"/>
          </a:p>
        </p:txBody>
      </p:sp>
    </p:spTree>
    <p:extLst>
      <p:ext uri="{BB962C8B-B14F-4D97-AF65-F5344CB8AC3E}">
        <p14:creationId xmlns:p14="http://schemas.microsoft.com/office/powerpoint/2010/main" val="395979770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smtClean="0"/>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smtClean="0"/>
              <a:t>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2523198D-9052-4583-A95A-B72E51058E69}" type="datetimeFigureOut">
              <a:rPr lang="en-GB" smtClean="0"/>
              <a:t>29/11/2021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166139-5FCD-427F-8532-938897920AE8}" type="slidenum">
              <a:rPr lang="en-GB" smtClean="0"/>
              <a:t>‹#›</a:t>
            </a:fld>
            <a:endParaRPr lang="en-GB"/>
          </a:p>
        </p:txBody>
      </p:sp>
    </p:spTree>
    <p:extLst>
      <p:ext uri="{BB962C8B-B14F-4D97-AF65-F5344CB8AC3E}">
        <p14:creationId xmlns:p14="http://schemas.microsoft.com/office/powerpoint/2010/main" val="351079869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8" name="Title 1"/>
          <p:cNvSpPr>
            <a:spLocks noGrp="1"/>
          </p:cNvSpPr>
          <p:nvPr>
            <p:ph type="title"/>
          </p:nvPr>
        </p:nvSpPr>
        <p:spPr>
          <a:xfrm>
            <a:off x="685801" y="609600"/>
            <a:ext cx="10131425" cy="1456267"/>
          </a:xfrm>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2523198D-9052-4583-A95A-B72E51058E69}" type="datetimeFigureOut">
              <a:rPr lang="en-GB" smtClean="0"/>
              <a:t>29/11/2021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166139-5FCD-427F-8532-938897920AE8}" type="slidenum">
              <a:rPr lang="en-GB" smtClean="0"/>
              <a:t>‹#›</a:t>
            </a:fld>
            <a:endParaRPr lang="en-GB"/>
          </a:p>
        </p:txBody>
      </p:sp>
    </p:spTree>
    <p:extLst>
      <p:ext uri="{BB962C8B-B14F-4D97-AF65-F5344CB8AC3E}">
        <p14:creationId xmlns:p14="http://schemas.microsoft.com/office/powerpoint/2010/main" val="184795011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2523198D-9052-4583-A95A-B72E51058E69}" type="datetimeFigureOut">
              <a:rPr lang="en-GB" smtClean="0"/>
              <a:t>29/11/2021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166139-5FCD-427F-8532-938897920AE8}" type="slidenum">
              <a:rPr lang="en-GB" smtClean="0"/>
              <a:t>‹#›</a:t>
            </a:fld>
            <a:endParaRPr lang="en-GB"/>
          </a:p>
        </p:txBody>
      </p:sp>
    </p:spTree>
    <p:extLst>
      <p:ext uri="{BB962C8B-B14F-4D97-AF65-F5344CB8AC3E}">
        <p14:creationId xmlns:p14="http://schemas.microsoft.com/office/powerpoint/2010/main" val="35063021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2523198D-9052-4583-A95A-B72E51058E69}" type="datetimeFigureOut">
              <a:rPr lang="en-GB" smtClean="0"/>
              <a:t>29/11/2021</a:t>
            </a:fld>
            <a:endParaRPr lang="en-GB"/>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GB"/>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00166139-5FCD-427F-8532-938897920AE8}" type="slidenum">
              <a:rPr lang="en-GB" smtClean="0"/>
              <a:t>‹#›</a:t>
            </a:fld>
            <a:endParaRPr lang="en-GB"/>
          </a:p>
        </p:txBody>
      </p:sp>
    </p:spTree>
    <p:extLst>
      <p:ext uri="{BB962C8B-B14F-4D97-AF65-F5344CB8AC3E}">
        <p14:creationId xmlns:p14="http://schemas.microsoft.com/office/powerpoint/2010/main" val="4152120974"/>
      </p:ext>
    </p:extLst>
  </p:cSld>
  <p:clrMap bg1="dk1" tx1="lt1" bg2="dk2" tx2="lt2" accent1="accent1" accent2="accent2" accent3="accent3" accent4="accent4" accent5="accent5" accent6="accent6" hlink="hlink" folHlink="folHlink"/>
  <p:sldLayoutIdLst>
    <p:sldLayoutId id="2147483805" r:id="rId1"/>
    <p:sldLayoutId id="2147483806" r:id="rId2"/>
    <p:sldLayoutId id="2147483807" r:id="rId3"/>
    <p:sldLayoutId id="2147483808" r:id="rId4"/>
    <p:sldLayoutId id="2147483809" r:id="rId5"/>
    <p:sldLayoutId id="2147483810" r:id="rId6"/>
    <p:sldLayoutId id="2147483811" r:id="rId7"/>
    <p:sldLayoutId id="2147483812" r:id="rId8"/>
    <p:sldLayoutId id="2147483813" r:id="rId9"/>
    <p:sldLayoutId id="2147483814" r:id="rId10"/>
    <p:sldLayoutId id="2147483815" r:id="rId11"/>
    <p:sldLayoutId id="2147483816" r:id="rId12"/>
    <p:sldLayoutId id="2147483817" r:id="rId13"/>
    <p:sldLayoutId id="2147483818" r:id="rId14"/>
    <p:sldLayoutId id="2147483819" r:id="rId15"/>
    <p:sldLayoutId id="2147483820" r:id="rId16"/>
    <p:sldLayoutId id="2147483821"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audio" Target="../media/media2.m4a"/><Relationship Id="rId7" Type="http://schemas.openxmlformats.org/officeDocument/2006/relationships/image" Target="../media/image6.png"/><Relationship Id="rId2" Type="http://schemas.microsoft.com/office/2007/relationships/media" Target="../media/media2.m4a"/><Relationship Id="rId1" Type="http://schemas.openxmlformats.org/officeDocument/2006/relationships/tags" Target="../tags/tag1.xml"/><Relationship Id="rId6" Type="http://schemas.openxmlformats.org/officeDocument/2006/relationships/image" Target="../media/image4.png"/><Relationship Id="rId5" Type="http://schemas.openxmlformats.org/officeDocument/2006/relationships/image" Target="../media/image5.png"/><Relationship Id="rId4"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55558" y="1206584"/>
            <a:ext cx="9144000" cy="2387600"/>
          </a:xfrm>
        </p:spPr>
        <p:txBody>
          <a:bodyPr>
            <a:normAutofit fontScale="90000"/>
          </a:bodyPr>
          <a:lstStyle/>
          <a:p>
            <a:r>
              <a:rPr lang="en-GB" b="1" u="sng" dirty="0" smtClean="0">
                <a:solidFill>
                  <a:schemeClr val="accent6">
                    <a:lumMod val="75000"/>
                  </a:schemeClr>
                </a:solidFill>
              </a:rPr>
              <a:t>Monday 22</a:t>
            </a:r>
            <a:r>
              <a:rPr lang="en-GB" b="1" u="sng" baseline="30000" dirty="0" smtClean="0">
                <a:solidFill>
                  <a:schemeClr val="accent6">
                    <a:lumMod val="75000"/>
                  </a:schemeClr>
                </a:solidFill>
              </a:rPr>
              <a:t>nd</a:t>
            </a:r>
            <a:r>
              <a:rPr lang="en-GB" b="1" u="sng" dirty="0" smtClean="0">
                <a:solidFill>
                  <a:schemeClr val="accent6">
                    <a:lumMod val="75000"/>
                  </a:schemeClr>
                </a:solidFill>
              </a:rPr>
              <a:t> November</a:t>
            </a:r>
            <a:br>
              <a:rPr lang="en-GB" b="1" u="sng" dirty="0" smtClean="0">
                <a:solidFill>
                  <a:schemeClr val="accent6">
                    <a:lumMod val="75000"/>
                  </a:schemeClr>
                </a:solidFill>
              </a:rPr>
            </a:br>
            <a:r>
              <a:rPr lang="en-GB" b="1" u="sng" dirty="0" smtClean="0">
                <a:solidFill>
                  <a:schemeClr val="accent6">
                    <a:lumMod val="75000"/>
                  </a:schemeClr>
                </a:solidFill>
              </a:rPr>
              <a:t/>
            </a:r>
            <a:br>
              <a:rPr lang="en-GB" b="1" u="sng" dirty="0" smtClean="0">
                <a:solidFill>
                  <a:schemeClr val="accent6">
                    <a:lumMod val="75000"/>
                  </a:schemeClr>
                </a:solidFill>
              </a:rPr>
            </a:br>
            <a:r>
              <a:rPr lang="en-GB" b="1" u="sng" dirty="0" smtClean="0">
                <a:solidFill>
                  <a:schemeClr val="accent6">
                    <a:lumMod val="75000"/>
                  </a:schemeClr>
                </a:solidFill>
              </a:rPr>
              <a:t>LO: How did the ancient Greeks influence life today?</a:t>
            </a:r>
            <a:endParaRPr lang="en-GB" b="1" u="sng" dirty="0">
              <a:solidFill>
                <a:schemeClr val="accent6">
                  <a:lumMod val="75000"/>
                </a:schemeClr>
              </a:solidFill>
            </a:endParaRPr>
          </a:p>
        </p:txBody>
      </p:sp>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61439543"/>
      </p:ext>
    </p:extLst>
  </p:cSld>
  <p:clrMapOvr>
    <a:masterClrMapping/>
  </p:clrMapOvr>
  <mc:AlternateContent xmlns:mc="http://schemas.openxmlformats.org/markup-compatibility/2006" xmlns:p14="http://schemas.microsoft.com/office/powerpoint/2010/main">
    <mc:Choice Requires="p14">
      <p:transition spd="slow" advTm="4493">
        <p14:flash/>
      </p:transition>
    </mc:Choice>
    <mc:Fallback xmlns="">
      <p:transition spd="slow" advTm="449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ARCHIMEDES</a:t>
            </a:r>
            <a:br>
              <a:rPr lang="en-GB" dirty="0" smtClean="0"/>
            </a:br>
            <a:endParaRPr lang="en-GB" dirty="0"/>
          </a:p>
        </p:txBody>
      </p:sp>
      <p:pic>
        <p:nvPicPr>
          <p:cNvPr id="15" name="Picture Placeholder 14"/>
          <p:cNvPicPr>
            <a:picLocks noGrp="1" noChangeAspect="1"/>
          </p:cNvPicPr>
          <p:nvPr>
            <p:ph type="pic" idx="1"/>
          </p:nvPr>
        </p:nvPicPr>
        <p:blipFill>
          <a:blip r:embed="rId5"/>
          <a:srcRect l="2039" r="2039"/>
          <a:stretch>
            <a:fillRect/>
          </a:stretch>
        </p:blipFill>
        <p:spPr>
          <a:prstGeom prst="rect">
            <a:avLst/>
          </a:prstGeom>
        </p:spPr>
      </p:pic>
      <p:sp>
        <p:nvSpPr>
          <p:cNvPr id="14" name="Text Placeholder 13"/>
          <p:cNvSpPr>
            <a:spLocks noGrp="1"/>
          </p:cNvSpPr>
          <p:nvPr>
            <p:ph type="body" sz="half" idx="2"/>
          </p:nvPr>
        </p:nvSpPr>
        <p:spPr>
          <a:xfrm>
            <a:off x="685800" y="2971800"/>
            <a:ext cx="6403935" cy="1018309"/>
          </a:xfrm>
        </p:spPr>
        <p:txBody>
          <a:bodyPr>
            <a:normAutofit fontScale="92500"/>
          </a:bodyPr>
          <a:lstStyle/>
          <a:p>
            <a:r>
              <a:rPr lang="en-GB" dirty="0" smtClean="0"/>
              <a:t>He was a </a:t>
            </a:r>
            <a:r>
              <a:rPr lang="en-GB" dirty="0"/>
              <a:t>G</a:t>
            </a:r>
            <a:r>
              <a:rPr lang="en-GB" dirty="0" smtClean="0"/>
              <a:t>reek engineer and is most fame's for running down the street naked. He invented the heat ray. He lived to 287 BC to 212 BC. He was an inventor, philosopher, astronomer and mathematician!</a:t>
            </a:r>
            <a:endParaRPr lang="en-GB" dirty="0"/>
          </a:p>
        </p:txBody>
      </p:sp>
      <p:pic>
        <p:nvPicPr>
          <p:cNvPr id="4" name="Audio 3">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11366500" y="6032500"/>
            <a:ext cx="609600" cy="609600"/>
          </a:xfrm>
          <a:prstGeom prst="rect">
            <a:avLst/>
          </a:prstGeom>
        </p:spPr>
      </p:pic>
      <p:pic>
        <p:nvPicPr>
          <p:cNvPr id="16" name="Picture 15"/>
          <p:cNvPicPr>
            <a:picLocks noChangeAspect="1"/>
          </p:cNvPicPr>
          <p:nvPr/>
        </p:nvPicPr>
        <p:blipFill>
          <a:blip r:embed="rId7"/>
          <a:stretch>
            <a:fillRect/>
          </a:stretch>
        </p:blipFill>
        <p:spPr>
          <a:xfrm>
            <a:off x="7315200" y="1163782"/>
            <a:ext cx="3948545" cy="3990109"/>
          </a:xfrm>
          <a:prstGeom prst="rect">
            <a:avLst/>
          </a:prstGeom>
        </p:spPr>
      </p:pic>
    </p:spTree>
    <p:custDataLst>
      <p:tags r:id="rId1"/>
    </p:custDataLst>
    <p:extLst>
      <p:ext uri="{BB962C8B-B14F-4D97-AF65-F5344CB8AC3E}">
        <p14:creationId xmlns:p14="http://schemas.microsoft.com/office/powerpoint/2010/main" val="1007745709"/>
      </p:ext>
    </p:extLst>
  </p:cSld>
  <p:clrMapOvr>
    <a:masterClrMapping/>
  </p:clrMapOvr>
  <mc:AlternateContent xmlns:mc="http://schemas.openxmlformats.org/markup-compatibility/2006" xmlns:p14="http://schemas.microsoft.com/office/powerpoint/2010/main">
    <mc:Choice Requires="p14">
      <p:transition spd="slow" p14:dur="4000" advTm="7993">
        <p14:vortex dir="r"/>
      </p:transition>
    </mc:Choice>
    <mc:Fallback xmlns="">
      <p:transition spd="slow" advTm="799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circle(in)">
                                      <p:cBhvr>
                                        <p:cTn id="17" dur="2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8" fill="hold" display="0">
                  <p:stCondLst>
                    <p:cond delay="indefinite"/>
                  </p:stCondLst>
                  <p:endCondLst>
                    <p:cond evt="onStopAudio" delay="0">
                      <p:tgtEl>
                        <p:sldTgt/>
                      </p:tgtEl>
                    </p:cond>
                  </p:endCondLst>
                </p:cTn>
                <p:tgtEl>
                  <p:spTgt spid="4"/>
                </p:tgtEl>
              </p:cMediaNode>
            </p:audio>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rot="10800000" flipV="1">
            <a:off x="3500227" y="5541819"/>
            <a:ext cx="5762999" cy="1705256"/>
          </a:xfrm>
        </p:spPr>
        <p:txBody>
          <a:bodyPr/>
          <a:lstStyle/>
          <a:p>
            <a:endParaRPr lang="en-GB" dirty="0"/>
          </a:p>
        </p:txBody>
      </p:sp>
      <p:sp>
        <p:nvSpPr>
          <p:cNvPr id="3" name="Picture Placeholder 2"/>
          <p:cNvSpPr>
            <a:spLocks noGrp="1"/>
          </p:cNvSpPr>
          <p:nvPr>
            <p:ph type="pic" idx="1"/>
          </p:nvPr>
        </p:nvSpPr>
        <p:spPr>
          <a:xfrm>
            <a:off x="7874182" y="685800"/>
            <a:ext cx="4317817" cy="4114800"/>
          </a:xfrm>
        </p:spPr>
      </p:sp>
      <p:sp>
        <p:nvSpPr>
          <p:cNvPr id="4" name="Text Placeholder 3"/>
          <p:cNvSpPr>
            <a:spLocks noGrp="1"/>
          </p:cNvSpPr>
          <p:nvPr>
            <p:ph type="body" sz="half" idx="2"/>
          </p:nvPr>
        </p:nvSpPr>
        <p:spPr>
          <a:xfrm flipH="1">
            <a:off x="342900" y="0"/>
            <a:ext cx="7258050" cy="6543676"/>
          </a:xfrm>
        </p:spPr>
        <p:txBody>
          <a:bodyPr>
            <a:normAutofit/>
          </a:bodyPr>
          <a:lstStyle/>
          <a:p>
            <a:r>
              <a:rPr lang="en-GB" sz="3200" dirty="0" smtClean="0"/>
              <a:t>Archimedes  screw</a:t>
            </a:r>
          </a:p>
          <a:p>
            <a:r>
              <a:rPr lang="en-GB" sz="3200" dirty="0" smtClean="0"/>
              <a:t>Archimedes invented the screw in a </a:t>
            </a:r>
            <a:r>
              <a:rPr lang="en-GB" sz="3200" dirty="0" err="1" smtClean="0"/>
              <a:t>chocklet</a:t>
            </a:r>
            <a:r>
              <a:rPr lang="en-GB" sz="3200" dirty="0" smtClean="0"/>
              <a:t> </a:t>
            </a:r>
            <a:r>
              <a:rPr lang="en-GB" sz="3200" dirty="0" err="1" smtClean="0"/>
              <a:t>fontine</a:t>
            </a:r>
            <a:r>
              <a:rPr lang="en-GB" sz="3200" dirty="0" smtClean="0"/>
              <a:t>  </a:t>
            </a:r>
            <a:endParaRPr lang="en-GB" sz="3200" dirty="0"/>
          </a:p>
        </p:txBody>
      </p:sp>
      <p:pic>
        <p:nvPicPr>
          <p:cNvPr id="1030" name="Picture 6" descr="Sephra 0.23.10230 - Cortez Chocolate Fountain, 3-tier, 23 inch | JE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969204" y="685800"/>
            <a:ext cx="4127772" cy="41277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5367462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Picture Placeholder 2"/>
          <p:cNvSpPr>
            <a:spLocks noGrp="1"/>
          </p:cNvSpPr>
          <p:nvPr>
            <p:ph type="pic" idx="1"/>
          </p:nvPr>
        </p:nvSpPr>
        <p:spPr/>
      </p:sp>
      <p:sp>
        <p:nvSpPr>
          <p:cNvPr id="4" name="Text Placeholder 3"/>
          <p:cNvSpPr>
            <a:spLocks noGrp="1"/>
          </p:cNvSpPr>
          <p:nvPr>
            <p:ph type="body" sz="half" idx="2"/>
          </p:nvPr>
        </p:nvSpPr>
        <p:spPr/>
        <p:txBody>
          <a:bodyPr/>
          <a:lstStyle/>
          <a:p>
            <a:endParaRPr lang="en-GB"/>
          </a:p>
        </p:txBody>
      </p:sp>
    </p:spTree>
    <p:extLst>
      <p:ext uri="{BB962C8B-B14F-4D97-AF65-F5344CB8AC3E}">
        <p14:creationId xmlns:p14="http://schemas.microsoft.com/office/powerpoint/2010/main" val="45670080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5.4"/>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3F296A"/>
      </a:dk2>
      <a:lt2>
        <a:srgbClr val="EBEBEB"/>
      </a:lt2>
      <a:accent1>
        <a:srgbClr val="E84574"/>
      </a:accent1>
      <a:accent2>
        <a:srgbClr val="798FF2"/>
      </a:accent2>
      <a:accent3>
        <a:srgbClr val="95C369"/>
      </a:accent3>
      <a:accent4>
        <a:srgbClr val="EE875A"/>
      </a:accent4>
      <a:accent5>
        <a:srgbClr val="C363E8"/>
      </a:accent5>
      <a:accent6>
        <a:srgbClr val="6AADC8"/>
      </a:accent6>
      <a:hlink>
        <a:srgbClr val="FE80C7"/>
      </a:hlink>
      <a:folHlink>
        <a:srgbClr val="FBA3EC"/>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61DDDE80-2DFA-4F2A-B66F-72059846BDA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Celestial</Template>
  <TotalTime>130</TotalTime>
  <Words>56</Words>
  <Application>Microsoft Office PowerPoint</Application>
  <PresentationFormat>Widescreen</PresentationFormat>
  <Paragraphs>5</Paragraphs>
  <Slides>4</Slides>
  <Notes>0</Notes>
  <HiddenSlides>0</HiddenSlides>
  <MMClips>2</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vt:i4>
      </vt:variant>
    </vt:vector>
  </HeadingPairs>
  <TitlesOfParts>
    <vt:vector size="8" baseType="lpstr">
      <vt:lpstr>Arial</vt:lpstr>
      <vt:lpstr>Calibri</vt:lpstr>
      <vt:lpstr>Calibri Light</vt:lpstr>
      <vt:lpstr>Celestial</vt:lpstr>
      <vt:lpstr>Monday 22nd November  LO: How did the ancient Greeks influence life today?</vt:lpstr>
      <vt:lpstr>ARCHIMEDES </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Monday 22nd November  LO: How did the ancient Greeks influence life today?</dc:title>
  <dc:creator>Jimmy Allen</dc:creator>
  <cp:lastModifiedBy>Class 3</cp:lastModifiedBy>
  <cp:revision>19</cp:revision>
  <dcterms:created xsi:type="dcterms:W3CDTF">2021-11-22T13:15:40Z</dcterms:created>
  <dcterms:modified xsi:type="dcterms:W3CDTF">2021-11-29T14:40:51Z</dcterms:modified>
</cp:coreProperties>
</file>