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9"/>
  </p:notesMasterIdLst>
  <p:sldIdLst>
    <p:sldId id="256" r:id="rId2"/>
    <p:sldId id="258" r:id="rId3"/>
    <p:sldId id="259" r:id="rId4"/>
    <p:sldId id="260" r:id="rId5"/>
    <p:sldId id="261" r:id="rId6"/>
    <p:sldId id="263"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942" autoAdjust="0"/>
  </p:normalViewPr>
  <p:slideViewPr>
    <p:cSldViewPr snapToGrid="0">
      <p:cViewPr>
        <p:scale>
          <a:sx n="67" d="100"/>
          <a:sy n="67" d="100"/>
        </p:scale>
        <p:origin x="83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DDFA01-6D62-4E37-9B7C-8F52C87FCD60}" type="datetimeFigureOut">
              <a:rPr lang="en-GB" smtClean="0"/>
              <a:t>29/11/2021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18B085-E6CB-4CD7-833B-70E5E41E03B7}" type="slidenum">
              <a:rPr lang="en-GB" smtClean="0"/>
              <a:t>‹#›</a:t>
            </a:fld>
            <a:endParaRPr lang="en-GB"/>
          </a:p>
        </p:txBody>
      </p:sp>
    </p:spTree>
    <p:extLst>
      <p:ext uri="{BB962C8B-B14F-4D97-AF65-F5344CB8AC3E}">
        <p14:creationId xmlns:p14="http://schemas.microsoft.com/office/powerpoint/2010/main" val="2293926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518B085-E6CB-4CD7-833B-70E5E41E03B7}" type="slidenum">
              <a:rPr lang="en-GB" smtClean="0"/>
              <a:t>2</a:t>
            </a:fld>
            <a:endParaRPr lang="en-GB"/>
          </a:p>
        </p:txBody>
      </p:sp>
    </p:spTree>
    <p:extLst>
      <p:ext uri="{BB962C8B-B14F-4D97-AF65-F5344CB8AC3E}">
        <p14:creationId xmlns:p14="http://schemas.microsoft.com/office/powerpoint/2010/main" val="37545855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518B085-E6CB-4CD7-833B-70E5E41E03B7}" type="slidenum">
              <a:rPr lang="en-GB" smtClean="0"/>
              <a:t>7</a:t>
            </a:fld>
            <a:endParaRPr lang="en-GB"/>
          </a:p>
        </p:txBody>
      </p:sp>
    </p:spTree>
    <p:extLst>
      <p:ext uri="{BB962C8B-B14F-4D97-AF65-F5344CB8AC3E}">
        <p14:creationId xmlns:p14="http://schemas.microsoft.com/office/powerpoint/2010/main" val="27492518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1241825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701919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839967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21046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523198D-9052-4583-A95A-B72E51058E69}" type="datetimeFigureOut">
              <a:rPr lang="en-GB" smtClean="0"/>
              <a:t>29/11/2021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151746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523198D-9052-4583-A95A-B72E51058E69}" type="datetimeFigureOut">
              <a:rPr lang="en-GB" smtClean="0"/>
              <a:t>29/11/2021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026524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23198D-9052-4583-A95A-B72E51058E69}" type="datetimeFigureOut">
              <a:rPr lang="en-GB" smtClean="0"/>
              <a:t>29/11/2021</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964331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4835471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830932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48120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3719047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40353549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5668838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523198D-9052-4583-A95A-B72E51058E69}" type="datetimeFigureOut">
              <a:rPr lang="en-GB" smtClean="0"/>
              <a:t>29/11/2021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7514264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2523198D-9052-4583-A95A-B72E51058E69}" type="datetimeFigureOut">
              <a:rPr lang="en-GB" smtClean="0"/>
              <a:t>29/11/2021</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84307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1809449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255214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523198D-9052-4583-A95A-B72E51058E69}" type="datetimeFigureOut">
              <a:rPr lang="en-GB" smtClean="0"/>
              <a:t>29/11/2021</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00166139-5FCD-427F-8532-938897920AE8}" type="slidenum">
              <a:rPr lang="en-GB" smtClean="0"/>
              <a:t>‹#›</a:t>
            </a:fld>
            <a:endParaRPr lang="en-GB"/>
          </a:p>
        </p:txBody>
      </p:sp>
    </p:spTree>
    <p:extLst>
      <p:ext uri="{BB962C8B-B14F-4D97-AF65-F5344CB8AC3E}">
        <p14:creationId xmlns:p14="http://schemas.microsoft.com/office/powerpoint/2010/main" val="3215161741"/>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3.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5558" y="1206584"/>
            <a:ext cx="9144000" cy="2387600"/>
          </a:xfrm>
        </p:spPr>
        <p:txBody>
          <a:bodyPr>
            <a:normAutofit fontScale="90000"/>
          </a:bodyPr>
          <a:lstStyle/>
          <a:p>
            <a:r>
              <a:rPr lang="en-GB" b="1" u="sng" dirty="0" smtClean="0"/>
              <a:t>Monday 22</a:t>
            </a:r>
            <a:r>
              <a:rPr lang="en-GB" b="1" u="sng" baseline="30000" dirty="0" smtClean="0"/>
              <a:t>nd</a:t>
            </a:r>
            <a:r>
              <a:rPr lang="en-GB" b="1" u="sng" dirty="0" smtClean="0"/>
              <a:t> November</a:t>
            </a:r>
            <a:br>
              <a:rPr lang="en-GB" b="1" u="sng" dirty="0" smtClean="0"/>
            </a:br>
            <a:r>
              <a:rPr lang="en-GB" b="1" u="sng" dirty="0" smtClean="0"/>
              <a:t/>
            </a:r>
            <a:br>
              <a:rPr lang="en-GB" b="1" u="sng" dirty="0" smtClean="0"/>
            </a:br>
            <a:r>
              <a:rPr lang="en-GB" b="1" u="sng" dirty="0" smtClean="0"/>
              <a:t>LO: How did the ancient Greeks influence life today?</a:t>
            </a:r>
            <a:endParaRPr lang="en-GB" b="1" u="sng" dirty="0"/>
          </a:p>
        </p:txBody>
      </p:sp>
      <p:sp>
        <p:nvSpPr>
          <p:cNvPr id="3" name="TextBox 2"/>
          <p:cNvSpPr txBox="1"/>
          <p:nvPr/>
        </p:nvSpPr>
        <p:spPr>
          <a:xfrm>
            <a:off x="4280452" y="4638261"/>
            <a:ext cx="2676940" cy="646331"/>
          </a:xfrm>
          <a:prstGeom prst="rect">
            <a:avLst/>
          </a:prstGeom>
          <a:solidFill>
            <a:schemeClr val="bg1"/>
          </a:solidFill>
        </p:spPr>
        <p:txBody>
          <a:bodyPr wrap="square" rtlCol="0">
            <a:spAutoFit/>
          </a:bodyPr>
          <a:lstStyle/>
          <a:p>
            <a:r>
              <a:rPr lang="en-GB" dirty="0" smtClean="0"/>
              <a:t>By Nevaeh and Amelie</a:t>
            </a:r>
            <a:endParaRPr lang="en-GB" dirty="0"/>
          </a:p>
        </p:txBody>
      </p:sp>
    </p:spTree>
    <p:extLst>
      <p:ext uri="{BB962C8B-B14F-4D97-AF65-F5344CB8AC3E}">
        <p14:creationId xmlns:p14="http://schemas.microsoft.com/office/powerpoint/2010/main" val="36143954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Democracy</a:t>
            </a:r>
            <a:endParaRPr lang="en-GB" dirty="0"/>
          </a:p>
        </p:txBody>
      </p:sp>
      <p:sp>
        <p:nvSpPr>
          <p:cNvPr id="3" name="Text Placeholder 2"/>
          <p:cNvSpPr>
            <a:spLocks noGrp="1"/>
          </p:cNvSpPr>
          <p:nvPr>
            <p:ph type="body" idx="1"/>
          </p:nvPr>
        </p:nvSpPr>
        <p:spPr>
          <a:xfrm flipH="1">
            <a:off x="238539" y="-708329"/>
            <a:ext cx="916415" cy="45719"/>
          </a:xfrm>
        </p:spPr>
        <p:txBody>
          <a:bodyPr/>
          <a:lstStyle/>
          <a:p>
            <a:r>
              <a:rPr lang="en-GB" dirty="0" smtClean="0"/>
              <a:t>.</a:t>
            </a:r>
            <a:endParaRPr lang="en-GB" dirty="0"/>
          </a:p>
        </p:txBody>
      </p:sp>
      <p:sp>
        <p:nvSpPr>
          <p:cNvPr id="4" name="Content Placeholder 3"/>
          <p:cNvSpPr>
            <a:spLocks noGrp="1"/>
          </p:cNvSpPr>
          <p:nvPr>
            <p:ph sz="half" idx="2"/>
          </p:nvPr>
        </p:nvSpPr>
        <p:spPr>
          <a:xfrm>
            <a:off x="901148" y="2603500"/>
            <a:ext cx="5078964" cy="3908136"/>
          </a:xfrm>
        </p:spPr>
        <p:txBody>
          <a:bodyPr>
            <a:noAutofit/>
          </a:bodyPr>
          <a:lstStyle/>
          <a:p>
            <a:pPr marL="0" indent="0">
              <a:buNone/>
            </a:pPr>
            <a:r>
              <a:rPr lang="en-GB" dirty="0"/>
              <a:t>In ancient Athens, citizens would gather together on a dusty hill called the </a:t>
            </a:r>
            <a:r>
              <a:rPr lang="en-GB" dirty="0" err="1"/>
              <a:t>Pnyx</a:t>
            </a:r>
            <a:r>
              <a:rPr lang="en-GB" dirty="0"/>
              <a:t>. Here they would decide the city’s laws and who should sit on its ruling council. This was ‘democracy’ or ‘rule by the people</a:t>
            </a:r>
            <a:r>
              <a:rPr lang="en-GB" dirty="0" smtClean="0"/>
              <a:t>’.</a:t>
            </a:r>
            <a:r>
              <a:rPr lang="en-GB" dirty="0"/>
              <a:t> All 30,000 citizens were men. Women and enslaved people didn't get a say. A citizen could speak for the time it took water to run from one jar into another. When this water clock ran out, it was someone else’s turn.</a:t>
            </a:r>
            <a:endParaRPr lang="en-GB" dirty="0" smtClean="0"/>
          </a:p>
          <a:p>
            <a:pPr marL="0" indent="0">
              <a:buNone/>
            </a:pPr>
            <a:endParaRPr lang="en-GB" sz="1200" dirty="0"/>
          </a:p>
        </p:txBody>
      </p:sp>
      <p:sp>
        <p:nvSpPr>
          <p:cNvPr id="5" name="Text Placeholder 4"/>
          <p:cNvSpPr>
            <a:spLocks noGrp="1"/>
          </p:cNvSpPr>
          <p:nvPr>
            <p:ph type="body" sz="quarter" idx="3"/>
          </p:nvPr>
        </p:nvSpPr>
        <p:spPr>
          <a:xfrm flipV="1">
            <a:off x="13066643" y="-1696278"/>
            <a:ext cx="291548" cy="424069"/>
          </a:xfrm>
        </p:spPr>
        <p:txBody>
          <a:bodyPr/>
          <a:lstStyle/>
          <a:p>
            <a:r>
              <a:rPr lang="en-GB" dirty="0"/>
              <a:t>.</a:t>
            </a:r>
            <a:endParaRPr lang="en-GB" dirty="0"/>
          </a:p>
        </p:txBody>
      </p:sp>
      <p:sp>
        <p:nvSpPr>
          <p:cNvPr id="6" name="Content Placeholder 5"/>
          <p:cNvSpPr>
            <a:spLocks noGrp="1"/>
          </p:cNvSpPr>
          <p:nvPr>
            <p:ph sz="quarter" idx="4"/>
          </p:nvPr>
        </p:nvSpPr>
        <p:spPr>
          <a:xfrm>
            <a:off x="6208712" y="2603501"/>
            <a:ext cx="4936366" cy="3611770"/>
          </a:xfrm>
        </p:spPr>
        <p:txBody>
          <a:bodyPr>
            <a:normAutofit/>
          </a:bodyPr>
          <a:lstStyle/>
          <a:p>
            <a:pPr marL="0" indent="0">
              <a:buNone/>
            </a:pPr>
            <a:r>
              <a:rPr lang="en-GB" dirty="0"/>
              <a:t>A jury of 500 citizens decided if someone was guilty of law-breaking. Punishments included death. Citizens could also vote to get rid of people they disliked. Each man wrote a name on a broken bit of pottery called an ‘ostracon’. Anyone named more than 600 times got kicked out of the city. Today, we also live in a democracy. Unlike in ancient Greece, women get to vote, too. Juries of 12 people decide if someone is guilty of a crime - we don’t use </a:t>
            </a:r>
            <a:r>
              <a:rPr lang="en-GB" dirty="0" err="1"/>
              <a:t>ostracons</a:t>
            </a:r>
            <a:r>
              <a:rPr lang="en-GB" dirty="0"/>
              <a:t> anymore! </a:t>
            </a:r>
            <a:endParaRPr lang="en-US" dirty="0" smtClean="0"/>
          </a:p>
        </p:txBody>
      </p:sp>
    </p:spTree>
    <p:extLst>
      <p:ext uri="{BB962C8B-B14F-4D97-AF65-F5344CB8AC3E}">
        <p14:creationId xmlns:p14="http://schemas.microsoft.com/office/powerpoint/2010/main" val="879629189"/>
      </p:ext>
    </p:extLst>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Democracy</a:t>
            </a:r>
            <a:endParaRPr lang="en-GB" dirty="0"/>
          </a:p>
        </p:txBody>
      </p:sp>
      <p:sp>
        <p:nvSpPr>
          <p:cNvPr id="3" name="Text Placeholder 2"/>
          <p:cNvSpPr>
            <a:spLocks noGrp="1"/>
          </p:cNvSpPr>
          <p:nvPr>
            <p:ph type="body" idx="1"/>
          </p:nvPr>
        </p:nvSpPr>
        <p:spPr>
          <a:xfrm>
            <a:off x="5420138" y="2756451"/>
            <a:ext cx="1245705" cy="522149"/>
          </a:xfrm>
        </p:spPr>
        <p:txBody>
          <a:bodyPr/>
          <a:lstStyle/>
          <a:p>
            <a:r>
              <a:rPr lang="en-GB" dirty="0" smtClean="0"/>
              <a:t>Voting </a:t>
            </a:r>
            <a:endParaRPr lang="en-GB" dirty="0"/>
          </a:p>
        </p:txBody>
      </p:sp>
      <p:sp>
        <p:nvSpPr>
          <p:cNvPr id="4" name="Content Placeholder 3"/>
          <p:cNvSpPr>
            <a:spLocks noGrp="1"/>
          </p:cNvSpPr>
          <p:nvPr>
            <p:ph sz="half" idx="2"/>
          </p:nvPr>
        </p:nvSpPr>
        <p:spPr>
          <a:xfrm>
            <a:off x="1154953" y="3278601"/>
            <a:ext cx="10069637" cy="2741200"/>
          </a:xfrm>
        </p:spPr>
        <p:txBody>
          <a:bodyPr/>
          <a:lstStyle/>
          <a:p>
            <a:r>
              <a:rPr lang="en-US" dirty="0" smtClean="0"/>
              <a:t> </a:t>
            </a:r>
            <a:r>
              <a:rPr lang="en-GB" dirty="0"/>
              <a:t>At Ancient Athens, only men had the right to participate and </a:t>
            </a:r>
            <a:r>
              <a:rPr lang="en-GB" dirty="0" smtClean="0"/>
              <a:t>vote. Slaves, kids and women </a:t>
            </a:r>
            <a:r>
              <a:rPr lang="en-GB" dirty="0" smtClean="0"/>
              <a:t>are</a:t>
            </a:r>
            <a:r>
              <a:rPr lang="en-GB" dirty="0" smtClean="0"/>
              <a:t> </a:t>
            </a:r>
            <a:r>
              <a:rPr lang="en-GB" dirty="0" smtClean="0"/>
              <a:t>not allowed to vote. Men (twenty or over) were only allowed to participate, now women and men are allowed to participate and vote. People are now allowed to vote at the age of 18. </a:t>
            </a:r>
            <a:endParaRPr lang="en-GB" dirty="0"/>
          </a:p>
        </p:txBody>
      </p:sp>
      <p:sp>
        <p:nvSpPr>
          <p:cNvPr id="5" name="Text Placeholder 4"/>
          <p:cNvSpPr>
            <a:spLocks noGrp="1"/>
          </p:cNvSpPr>
          <p:nvPr>
            <p:ph type="body" sz="quarter" idx="3"/>
          </p:nvPr>
        </p:nvSpPr>
        <p:spPr>
          <a:xfrm flipV="1">
            <a:off x="13636487" y="-132522"/>
            <a:ext cx="159026" cy="132522"/>
          </a:xfrm>
        </p:spPr>
        <p:txBody>
          <a:bodyPr/>
          <a:lstStyle/>
          <a:p>
            <a:r>
              <a:rPr lang="en-GB" dirty="0" smtClean="0"/>
              <a:t>l</a:t>
            </a:r>
            <a:endParaRPr lang="en-GB" dirty="0"/>
          </a:p>
        </p:txBody>
      </p:sp>
      <p:sp>
        <p:nvSpPr>
          <p:cNvPr id="6" name="Content Placeholder 5"/>
          <p:cNvSpPr>
            <a:spLocks noGrp="1"/>
          </p:cNvSpPr>
          <p:nvPr>
            <p:ph sz="quarter" idx="4"/>
          </p:nvPr>
        </p:nvSpPr>
        <p:spPr>
          <a:xfrm>
            <a:off x="12669078" y="-1311965"/>
            <a:ext cx="1550505" cy="1179443"/>
          </a:xfrm>
        </p:spPr>
        <p:txBody>
          <a:bodyPr/>
          <a:lstStyle/>
          <a:p>
            <a:endParaRPr lang="en-GB" dirty="0"/>
          </a:p>
        </p:txBody>
      </p:sp>
    </p:spTree>
    <p:extLst>
      <p:ext uri="{BB962C8B-B14F-4D97-AF65-F5344CB8AC3E}">
        <p14:creationId xmlns:p14="http://schemas.microsoft.com/office/powerpoint/2010/main" val="10317677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3726873"/>
            <a:ext cx="4351025" cy="2715491"/>
          </a:xfrm>
        </p:spPr>
        <p:txBody>
          <a:bodyPr/>
          <a:lstStyle/>
          <a:p>
            <a:r>
              <a:rPr lang="en-GB" dirty="0" smtClean="0"/>
              <a:t>Greek Voting stand</a:t>
            </a:r>
            <a:endParaRPr lang="en-GB" dirty="0"/>
          </a:p>
        </p:txBody>
      </p:sp>
      <p:sp>
        <p:nvSpPr>
          <p:cNvPr id="3" name="Text Placeholder 2"/>
          <p:cNvSpPr>
            <a:spLocks noGrp="1"/>
          </p:cNvSpPr>
          <p:nvPr>
            <p:ph type="body" idx="1"/>
          </p:nvPr>
        </p:nvSpPr>
        <p:spPr>
          <a:xfrm>
            <a:off x="5375565" y="4087090"/>
            <a:ext cx="4170217" cy="2050473"/>
          </a:xfrm>
        </p:spPr>
        <p:txBody>
          <a:bodyPr>
            <a:normAutofit/>
          </a:bodyPr>
          <a:lstStyle/>
          <a:p>
            <a:r>
              <a:rPr lang="en-GB" sz="2400" dirty="0" smtClean="0"/>
              <a:t>HOUSE OF PARELIMENT</a:t>
            </a:r>
            <a:endParaRPr lang="en-GB" sz="2400" dirty="0"/>
          </a:p>
        </p:txBody>
      </p:sp>
      <p:pic>
        <p:nvPicPr>
          <p:cNvPr id="4" name="Picture 3" descr="Speaker's Platform, Pnyx Hill, Athens | Famous orators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flipV="1">
            <a:off x="623456" y="540142"/>
            <a:ext cx="5019101" cy="3186731"/>
          </a:xfrm>
          <a:prstGeom prst="rect">
            <a:avLst/>
          </a:prstGeom>
        </p:spPr>
      </p:pic>
      <p:pic>
        <p:nvPicPr>
          <p:cNvPr id="5" name="Picture 4" descr="House of Commons Chamber: Speaker's table | Flickr - Photo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95783" y="540142"/>
            <a:ext cx="5419344" cy="3307080"/>
          </a:xfrm>
          <a:prstGeom prst="rect">
            <a:avLst/>
          </a:prstGeom>
        </p:spPr>
      </p:pic>
      <p:pic>
        <p:nvPicPr>
          <p:cNvPr id="6" name="Picture 5" descr="File:Houses.of.parliament.overall.arp.jpg - Wikimedia Common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43962" y="3986214"/>
            <a:ext cx="3243263" cy="2728912"/>
          </a:xfrm>
          <a:prstGeom prst="rect">
            <a:avLst/>
          </a:prstGeom>
        </p:spPr>
      </p:pic>
    </p:spTree>
    <p:extLst>
      <p:ext uri="{BB962C8B-B14F-4D97-AF65-F5344CB8AC3E}">
        <p14:creationId xmlns:p14="http://schemas.microsoft.com/office/powerpoint/2010/main" val="1759659887"/>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Greeks homes</a:t>
            </a:r>
            <a:endParaRPr lang="en-GB" dirty="0"/>
          </a:p>
        </p:txBody>
      </p:sp>
      <p:pic>
        <p:nvPicPr>
          <p:cNvPr id="3" name="Picture 2" descr="Ancient Greek architecture - Wikipedia"/>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047" y="3899937"/>
            <a:ext cx="2720340" cy="2524629"/>
          </a:xfrm>
          <a:prstGeom prst="rect">
            <a:avLst/>
          </a:prstGeom>
        </p:spPr>
      </p:pic>
      <p:sp>
        <p:nvSpPr>
          <p:cNvPr id="5" name="TextBox 4"/>
          <p:cNvSpPr txBox="1"/>
          <p:nvPr/>
        </p:nvSpPr>
        <p:spPr>
          <a:xfrm>
            <a:off x="5857875" y="2914650"/>
            <a:ext cx="4300538" cy="923330"/>
          </a:xfrm>
          <a:prstGeom prst="rect">
            <a:avLst/>
          </a:prstGeom>
          <a:noFill/>
        </p:spPr>
        <p:txBody>
          <a:bodyPr wrap="square" rtlCol="0">
            <a:spAutoFit/>
          </a:bodyPr>
          <a:lstStyle/>
          <a:p>
            <a:r>
              <a:rPr lang="en-GB" dirty="0" smtClean="0"/>
              <a:t>This is an Ancient Greeks house blue print, living room , bed rooms , count yard and ladies room ONLY.</a:t>
            </a:r>
            <a:endParaRPr lang="en-GB" dirty="0"/>
          </a:p>
        </p:txBody>
      </p:sp>
      <p:pic>
        <p:nvPicPr>
          <p:cNvPr id="6" name="Picture 5" descr="This is NOT Athens | Aristotle, guide in Greec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86387" y="3837980"/>
            <a:ext cx="5557526" cy="2586587"/>
          </a:xfrm>
          <a:prstGeom prst="rect">
            <a:avLst/>
          </a:prstGeom>
        </p:spPr>
      </p:pic>
      <p:pic>
        <p:nvPicPr>
          <p:cNvPr id="7" name="Picture 6" descr="Ancient Greek Architecture | There are three Orders of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43913" y="3837980"/>
            <a:ext cx="3086099" cy="2586587"/>
          </a:xfrm>
          <a:prstGeom prst="rect">
            <a:avLst/>
          </a:prstGeom>
        </p:spPr>
      </p:pic>
    </p:spTree>
    <p:extLst>
      <p:ext uri="{BB962C8B-B14F-4D97-AF65-F5344CB8AC3E}">
        <p14:creationId xmlns:p14="http://schemas.microsoft.com/office/powerpoint/2010/main" val="1886298149"/>
      </p:ext>
    </p:extLst>
  </p:cSld>
  <p:clrMapOvr>
    <a:masterClrMapping/>
  </p:clrMapOvr>
  <p:transition spd="med">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Ancient Greek schools</a:t>
            </a:r>
            <a:endParaRPr lang="en-GB" dirty="0"/>
          </a:p>
        </p:txBody>
      </p:sp>
      <p:pic>
        <p:nvPicPr>
          <p:cNvPr id="3" name="Picture 2" descr="Ionic Columns | Flickr - Photo Shar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637" y="2707481"/>
            <a:ext cx="4067175" cy="3050381"/>
          </a:xfrm>
          <a:prstGeom prst="rect">
            <a:avLst/>
          </a:prstGeom>
        </p:spPr>
      </p:pic>
      <p:sp>
        <p:nvSpPr>
          <p:cNvPr id="6" name="TextBox 5"/>
          <p:cNvSpPr txBox="1"/>
          <p:nvPr/>
        </p:nvSpPr>
        <p:spPr>
          <a:xfrm>
            <a:off x="4214812" y="3100388"/>
            <a:ext cx="1185863" cy="646331"/>
          </a:xfrm>
          <a:prstGeom prst="rect">
            <a:avLst/>
          </a:prstGeom>
          <a:noFill/>
        </p:spPr>
        <p:txBody>
          <a:bodyPr wrap="square" rtlCol="0">
            <a:spAutoFit/>
          </a:bodyPr>
          <a:lstStyle/>
          <a:p>
            <a:r>
              <a:rPr lang="en-GB" dirty="0" smtClean="0"/>
              <a:t>There Schools</a:t>
            </a:r>
            <a:endParaRPr lang="en-GB" dirty="0"/>
          </a:p>
        </p:txBody>
      </p:sp>
      <p:pic>
        <p:nvPicPr>
          <p:cNvPr id="7" name="Picture 6" descr="Ambergate - Primary School © Dave Bevis cc-by-sa/2.0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5660" y="2707481"/>
            <a:ext cx="3251200" cy="3050381"/>
          </a:xfrm>
          <a:prstGeom prst="rect">
            <a:avLst/>
          </a:prstGeom>
        </p:spPr>
      </p:pic>
      <p:sp>
        <p:nvSpPr>
          <p:cNvPr id="8" name="TextBox 7"/>
          <p:cNvSpPr txBox="1"/>
          <p:nvPr/>
        </p:nvSpPr>
        <p:spPr>
          <a:xfrm>
            <a:off x="9172573" y="3100388"/>
            <a:ext cx="1600202" cy="646331"/>
          </a:xfrm>
          <a:prstGeom prst="rect">
            <a:avLst/>
          </a:prstGeom>
          <a:noFill/>
        </p:spPr>
        <p:txBody>
          <a:bodyPr wrap="square" rtlCol="0">
            <a:spAutoFit/>
          </a:bodyPr>
          <a:lstStyle/>
          <a:p>
            <a:r>
              <a:rPr lang="en-GB" dirty="0" smtClean="0"/>
              <a:t>Our  School today</a:t>
            </a:r>
            <a:endParaRPr lang="en-GB" dirty="0"/>
          </a:p>
        </p:txBody>
      </p:sp>
    </p:spTree>
    <p:extLst>
      <p:ext uri="{BB962C8B-B14F-4D97-AF65-F5344CB8AC3E}">
        <p14:creationId xmlns:p14="http://schemas.microsoft.com/office/powerpoint/2010/main" val="1900847017"/>
      </p:ext>
    </p:extLst>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6076" y="628650"/>
            <a:ext cx="5043487" cy="1485900"/>
          </a:xfrm>
        </p:spPr>
        <p:txBody>
          <a:bodyPr/>
          <a:lstStyle/>
          <a:p>
            <a:r>
              <a:rPr lang="en-GB" dirty="0" smtClean="0"/>
              <a:t>THE END </a:t>
            </a:r>
            <a:endParaRPr lang="en-GB" dirty="0"/>
          </a:p>
        </p:txBody>
      </p:sp>
      <p:sp>
        <p:nvSpPr>
          <p:cNvPr id="4" name="TextBox 3"/>
          <p:cNvSpPr txBox="1"/>
          <p:nvPr/>
        </p:nvSpPr>
        <p:spPr>
          <a:xfrm>
            <a:off x="1428749" y="2743200"/>
            <a:ext cx="9129714" cy="707886"/>
          </a:xfrm>
          <a:prstGeom prst="rect">
            <a:avLst/>
          </a:prstGeom>
          <a:noFill/>
        </p:spPr>
        <p:txBody>
          <a:bodyPr wrap="square" rtlCol="0">
            <a:spAutoFit/>
          </a:bodyPr>
          <a:lstStyle/>
          <a:p>
            <a:r>
              <a:rPr lang="en-GB" sz="4000" dirty="0" smtClean="0"/>
              <a:t>Made by Amelie and Nevaeh</a:t>
            </a:r>
            <a:endParaRPr lang="en-GB" sz="4000" dirty="0"/>
          </a:p>
        </p:txBody>
      </p:sp>
      <p:pic>
        <p:nvPicPr>
          <p:cNvPr id="5" name="Picture 4" descr="Adam Peaty - Wikipedi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21731" y="3336786"/>
            <a:ext cx="3571875" cy="2135327"/>
          </a:xfrm>
          <a:prstGeom prst="rect">
            <a:avLst/>
          </a:prstGeom>
        </p:spPr>
      </p:pic>
      <p:pic>
        <p:nvPicPr>
          <p:cNvPr id="6" name="Picture 5" descr="Gypsy Cob stallion | Flickr - Photo Shar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15100" y="3333302"/>
            <a:ext cx="3357563" cy="2134047"/>
          </a:xfrm>
          <a:prstGeom prst="rect">
            <a:avLst/>
          </a:prstGeom>
        </p:spPr>
      </p:pic>
      <p:sp>
        <p:nvSpPr>
          <p:cNvPr id="7" name="TextBox 6"/>
          <p:cNvSpPr txBox="1"/>
          <p:nvPr/>
        </p:nvSpPr>
        <p:spPr>
          <a:xfrm>
            <a:off x="4814887" y="5467349"/>
            <a:ext cx="3043238" cy="1077218"/>
          </a:xfrm>
          <a:prstGeom prst="rect">
            <a:avLst/>
          </a:prstGeom>
          <a:noFill/>
        </p:spPr>
        <p:txBody>
          <a:bodyPr wrap="square" rtlCol="0">
            <a:spAutoFit/>
          </a:bodyPr>
          <a:lstStyle/>
          <a:p>
            <a:r>
              <a:rPr lang="en-GB" sz="3200" dirty="0" smtClean="0"/>
              <a:t>THANKS FOR LISTENING</a:t>
            </a:r>
            <a:endParaRPr lang="en-GB" sz="3200" dirty="0"/>
          </a:p>
        </p:txBody>
      </p:sp>
      <p:sp>
        <p:nvSpPr>
          <p:cNvPr id="8" name="TextBox 7"/>
          <p:cNvSpPr txBox="1"/>
          <p:nvPr/>
        </p:nvSpPr>
        <p:spPr>
          <a:xfrm rot="6692640">
            <a:off x="10301288" y="2743200"/>
            <a:ext cx="1585912" cy="369332"/>
          </a:xfrm>
          <a:prstGeom prst="rect">
            <a:avLst/>
          </a:prstGeom>
          <a:noFill/>
        </p:spPr>
        <p:txBody>
          <a:bodyPr wrap="square" rtlCol="0">
            <a:spAutoFit/>
          </a:bodyPr>
          <a:lstStyle/>
          <a:p>
            <a:r>
              <a:rPr lang="en-GB" dirty="0" smtClean="0"/>
              <a:t>=)</a:t>
            </a:r>
            <a:endParaRPr lang="en-GB" dirty="0"/>
          </a:p>
        </p:txBody>
      </p:sp>
    </p:spTree>
    <p:extLst>
      <p:ext uri="{BB962C8B-B14F-4D97-AF65-F5344CB8AC3E}">
        <p14:creationId xmlns:p14="http://schemas.microsoft.com/office/powerpoint/2010/main" val="260580538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113</TotalTime>
  <Words>326</Words>
  <Application>Microsoft Office PowerPoint</Application>
  <PresentationFormat>Widescreen</PresentationFormat>
  <Paragraphs>24</Paragraphs>
  <Slides>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Century Gothic</vt:lpstr>
      <vt:lpstr>Wingdings 3</vt:lpstr>
      <vt:lpstr>Ion Boardroom</vt:lpstr>
      <vt:lpstr>Monday 22nd November  LO: How did the ancient Greeks influence life today?</vt:lpstr>
      <vt:lpstr>Democracy</vt:lpstr>
      <vt:lpstr>Democracy</vt:lpstr>
      <vt:lpstr>Greek Voting stand</vt:lpstr>
      <vt:lpstr>Greeks homes</vt:lpstr>
      <vt:lpstr>Ancient Greek schools</vt:lpstr>
      <vt:lpstr>THE 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22nd November  LO: How did the ancient Greeks influence life today?</dc:title>
  <dc:creator>Jimmy Allen</dc:creator>
  <cp:lastModifiedBy>Fred Tabbenor</cp:lastModifiedBy>
  <cp:revision>19</cp:revision>
  <dcterms:created xsi:type="dcterms:W3CDTF">2021-11-22T13:15:40Z</dcterms:created>
  <dcterms:modified xsi:type="dcterms:W3CDTF">2021-11-29T14:38:03Z</dcterms:modified>
</cp:coreProperties>
</file>