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sldIdLst>
    <p:sldId id="256" r:id="rId2"/>
    <p:sldId id="261" r:id="rId3"/>
    <p:sldId id="257" r:id="rId4"/>
    <p:sldId id="260" r:id="rId5"/>
    <p:sldId id="258" r:id="rId6"/>
    <p:sldId id="259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137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340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366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831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621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232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252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409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023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229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16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513696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4157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1383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9807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530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889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6511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  <p:sldLayoutId id="2147483762" r:id="rId13"/>
    <p:sldLayoutId id="2147483763" r:id="rId14"/>
    <p:sldLayoutId id="2147483764" r:id="rId15"/>
    <p:sldLayoutId id="2147483765" r:id="rId16"/>
    <p:sldLayoutId id="214748376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3594" y="1760765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u="sng" dirty="0" smtClean="0"/>
              <a:t>Monday 22</a:t>
            </a:r>
            <a:r>
              <a:rPr lang="en-GB" b="1" u="sng" baseline="30000" dirty="0" smtClean="0"/>
              <a:t>nd</a:t>
            </a:r>
            <a:r>
              <a:rPr lang="en-GB" b="1" u="sng" dirty="0" smtClean="0"/>
              <a:t> November</a:t>
            </a:r>
            <a:br>
              <a:rPr lang="en-GB" b="1" u="sng" dirty="0" smtClean="0"/>
            </a:br>
            <a:r>
              <a:rPr lang="en-GB" b="1" u="sng" dirty="0" smtClean="0"/>
              <a:t/>
            </a:r>
            <a:br>
              <a:rPr lang="en-GB" b="1" u="sng" dirty="0" smtClean="0"/>
            </a:br>
            <a:r>
              <a:rPr lang="en-GB" b="1" u="sng" dirty="0" smtClean="0"/>
              <a:t>LO: How did the ancient Greeks influence life today?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36143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000" u="sng" dirty="0" smtClean="0"/>
              <a:t>ARCHIMEDES</a:t>
            </a:r>
            <a:endParaRPr lang="en-GB" sz="6000" u="sng" dirty="0"/>
          </a:p>
        </p:txBody>
      </p:sp>
      <p:pic>
        <p:nvPicPr>
          <p:cNvPr id="7" name="Content Placeholder 6" descr="Leeds International Medieval Congress | The Victorian ...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61" y="1853248"/>
            <a:ext cx="4872848" cy="4090352"/>
          </a:xfrm>
        </p:spPr>
      </p:pic>
      <p:pic>
        <p:nvPicPr>
          <p:cNvPr id="8" name="Picture 7" descr="archimedes, rome, italy, europe, statue, portrait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271" y="983673"/>
            <a:ext cx="4208213" cy="5491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236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9709" y="500062"/>
            <a:ext cx="10515600" cy="1325563"/>
          </a:xfrm>
        </p:spPr>
        <p:txBody>
          <a:bodyPr/>
          <a:lstStyle/>
          <a:p>
            <a:r>
              <a:rPr lang="en-GB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did Archimedes do?</a:t>
            </a:r>
            <a:endParaRPr lang="en-GB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Archimedes a famous Greek philosopher had the brilliant idea of coming up Archimedes screw a form of positive-displacement pump. Archimedes was born in 287 BCE and died 212 BCE. Archimedes was relaxing in his bath when he apparently came up with a wonderful invention and ran down the street naked!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AutoShape 2" descr="Archimedes | Facts &amp; Biography | Britannic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Eureka - what&amp;#39;s the truth about Archimedes&amp;#39; cry? - Engelsberg Ideas"/>
          <p:cNvSpPr>
            <a:spLocks noChangeAspect="1" noChangeArrowheads="1"/>
          </p:cNvSpPr>
          <p:nvPr/>
        </p:nvSpPr>
        <p:spPr bwMode="auto">
          <a:xfrm flipH="1">
            <a:off x="612774" y="7937"/>
            <a:ext cx="8531225" cy="853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 descr="artworks-000011192941-cquu07-t500x500.jpg?e48f7a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827" y="3545691"/>
            <a:ext cx="4762500" cy="293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74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The Archimedes claw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5275" y="1767677"/>
            <a:ext cx="8946541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/>
              <a:t>The claw of Archimedes was a ancient Greek invention from Archimedes to defend seaward.</a:t>
            </a:r>
            <a:endParaRPr lang="en-GB" sz="4000" dirty="0"/>
          </a:p>
        </p:txBody>
      </p:sp>
      <p:pic>
        <p:nvPicPr>
          <p:cNvPr id="4" name="Picture 3" descr="File:&lt;strong&gt;Archimedes&lt;/strong&gt; Directing the Defenses of Syracuse.jpg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54" y="3865418"/>
            <a:ext cx="5735782" cy="2992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03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857" y="535845"/>
            <a:ext cx="9404723" cy="1400530"/>
          </a:xfrm>
        </p:spPr>
        <p:txBody>
          <a:bodyPr/>
          <a:lstStyle/>
          <a:p>
            <a:r>
              <a:rPr lang="en-GB" u="sng" dirty="0" smtClean="0"/>
              <a:t>Archimedes Inventions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 </a:t>
            </a:r>
            <a:r>
              <a:rPr lang="en-GB" sz="3200" dirty="0" smtClean="0"/>
              <a:t>Cicero</a:t>
            </a:r>
            <a:r>
              <a:rPr lang="en-GB" sz="3200" dirty="0"/>
              <a:t> describes visiting the tomb of Archimedes, which was surmounted by a </a:t>
            </a:r>
            <a:r>
              <a:rPr lang="en-GB" sz="3200" dirty="0" smtClean="0"/>
              <a:t>sphere,</a:t>
            </a:r>
            <a:r>
              <a:rPr lang="en-GB" sz="3200" dirty="0"/>
              <a:t> and a </a:t>
            </a:r>
            <a:r>
              <a:rPr lang="en-GB" sz="3200" dirty="0" smtClean="0"/>
              <a:t>cylinder</a:t>
            </a:r>
            <a:r>
              <a:rPr lang="en-GB" sz="3200" dirty="0"/>
              <a:t>,</a:t>
            </a:r>
            <a:r>
              <a:rPr lang="en-GB" sz="3200" dirty="0" smtClean="0"/>
              <a:t> </a:t>
            </a:r>
            <a:r>
              <a:rPr lang="en-GB" sz="3200" dirty="0"/>
              <a:t>which Archimedes had requested be placed on his tomb to represent his mathematical discoveries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40893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Archimedes’ Screw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786" y="1973688"/>
            <a:ext cx="8946541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A large part of Archimedes' work in engineering probably arose from fulfilling the needs of his home city of Syracuse. The Greek </a:t>
            </a:r>
            <a:r>
              <a:rPr lang="en-GB" sz="2400" dirty="0" smtClean="0"/>
              <a:t>writer</a:t>
            </a:r>
            <a:r>
              <a:rPr lang="en-GB" sz="2400" dirty="0"/>
              <a:t> w</a:t>
            </a:r>
            <a:r>
              <a:rPr lang="en-GB" sz="2400" dirty="0" smtClean="0"/>
              <a:t>as commissioned to </a:t>
            </a:r>
            <a:r>
              <a:rPr lang="en-GB" sz="2400" dirty="0"/>
              <a:t>design a huge </a:t>
            </a:r>
            <a:r>
              <a:rPr lang="en-GB" sz="2400" dirty="0" smtClean="0"/>
              <a:t>ship. </a:t>
            </a:r>
            <a:r>
              <a:rPr lang="en-GB" sz="2400" dirty="0"/>
              <a:t>T</a:t>
            </a:r>
            <a:r>
              <a:rPr lang="en-GB" sz="2400" dirty="0" smtClean="0"/>
              <a:t>he</a:t>
            </a:r>
            <a:r>
              <a:rPr lang="en-GB" sz="2400" dirty="0"/>
              <a:t> </a:t>
            </a:r>
            <a:r>
              <a:rPr lang="en-GB" sz="2400" dirty="0" smtClean="0"/>
              <a:t>Syracuse, </a:t>
            </a:r>
            <a:r>
              <a:rPr lang="en-GB" sz="2400" dirty="0"/>
              <a:t>which could be used for luxury travel, carrying supplies, and as a naval </a:t>
            </a:r>
            <a:r>
              <a:rPr lang="en-GB" sz="2400" dirty="0" smtClean="0"/>
              <a:t>warship</a:t>
            </a:r>
            <a:r>
              <a:rPr lang="en-GB" sz="2400" dirty="0"/>
              <a:t>.</a:t>
            </a:r>
            <a:r>
              <a:rPr lang="en-GB" sz="2400" dirty="0" smtClean="0"/>
              <a:t> </a:t>
            </a:r>
            <a:endParaRPr lang="en-GB" sz="2400" dirty="0"/>
          </a:p>
        </p:txBody>
      </p:sp>
      <p:pic>
        <p:nvPicPr>
          <p:cNvPr id="4" name="Picture 3" descr="Water Pumps - en.PermaCultureScience.or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714" y="3584429"/>
            <a:ext cx="4762500" cy="315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898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OLYMPICS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1896" y="1853248"/>
            <a:ext cx="8946541" cy="4195481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The Olympics is a spots festival that happens every 4 years. The games conclude on Sprinting</a:t>
            </a:r>
            <a:r>
              <a:rPr lang="en-GB" dirty="0"/>
              <a:t>, 3x3 </a:t>
            </a:r>
            <a:r>
              <a:rPr lang="en-GB" dirty="0" smtClean="0"/>
              <a:t>Basketball,  </a:t>
            </a:r>
            <a:r>
              <a:rPr lang="en-GB" dirty="0"/>
              <a:t>Acrobatic </a:t>
            </a:r>
            <a:r>
              <a:rPr lang="en-GB" dirty="0" smtClean="0"/>
              <a:t>Gymnastics, Alpine </a:t>
            </a:r>
            <a:r>
              <a:rPr lang="en-GB" dirty="0"/>
              <a:t>Skiing </a:t>
            </a:r>
            <a:r>
              <a:rPr lang="en-GB" dirty="0" smtClean="0"/>
              <a:t>,Archery Artistic </a:t>
            </a:r>
            <a:r>
              <a:rPr lang="en-GB" dirty="0"/>
              <a:t>Gymnastics ,</a:t>
            </a:r>
            <a:r>
              <a:rPr lang="en-GB" dirty="0" smtClean="0"/>
              <a:t>Artistic Swimming and so on. But what happened in the ancient Olympic games the games were different and not as safe like </a:t>
            </a:r>
            <a:r>
              <a:rPr lang="en-GB" b="1" dirty="0" smtClean="0"/>
              <a:t>running, </a:t>
            </a:r>
            <a:r>
              <a:rPr lang="en-GB" b="1" dirty="0" smtClean="0">
                <a:latin typeface="+mn-lt"/>
              </a:rPr>
              <a:t>long </a:t>
            </a:r>
            <a:r>
              <a:rPr lang="en-GB" b="1" dirty="0">
                <a:latin typeface="+mn-lt"/>
              </a:rPr>
              <a:t>jump, shot put, javelin, boxing, pankration and equestrian events</a:t>
            </a:r>
            <a:r>
              <a:rPr lang="en-GB" sz="2400" dirty="0">
                <a:latin typeface="+mn-lt"/>
              </a:rPr>
              <a:t>.</a:t>
            </a:r>
          </a:p>
        </p:txBody>
      </p:sp>
      <p:pic>
        <p:nvPicPr>
          <p:cNvPr id="4" name="Picture 3" descr="The Getty Villa Guide to the Ancient Olympics | The Getty Iri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657" y="4150658"/>
            <a:ext cx="10058400" cy="2370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789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</TotalTime>
  <Words>125</Words>
  <Application>Microsoft Office PowerPoint</Application>
  <PresentationFormat>Widescreen</PresentationFormat>
  <Paragraphs>12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Ion</vt:lpstr>
      <vt:lpstr>Monday 22nd November  LO: How did the ancient Greeks influence life today?</vt:lpstr>
      <vt:lpstr>ARCHIMEDES</vt:lpstr>
      <vt:lpstr>What did Archimedes do?</vt:lpstr>
      <vt:lpstr>The Archimedes claw </vt:lpstr>
      <vt:lpstr>Archimedes Inventions </vt:lpstr>
      <vt:lpstr>Archimedes’ Screw </vt:lpstr>
      <vt:lpstr>THE OLYMPICS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22nd November  LO: How did the ancient Greeks influence life today?</dc:title>
  <dc:creator>Jimmy Allen</dc:creator>
  <cp:lastModifiedBy>Class 3</cp:lastModifiedBy>
  <cp:revision>14</cp:revision>
  <dcterms:created xsi:type="dcterms:W3CDTF">2021-11-22T13:15:40Z</dcterms:created>
  <dcterms:modified xsi:type="dcterms:W3CDTF">2021-11-29T15:01:13Z</dcterms:modified>
</cp:coreProperties>
</file>