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8219"/>
    <a:srgbClr val="D2B2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62" autoAdjust="0"/>
    <p:restoredTop sz="94660"/>
  </p:normalViewPr>
  <p:slideViewPr>
    <p:cSldViewPr snapToGrid="0">
      <p:cViewPr varScale="1">
        <p:scale>
          <a:sx n="52" d="100"/>
          <a:sy n="52" d="100"/>
        </p:scale>
        <p:origin x="84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3952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4081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5118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0435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0500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1320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871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638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8423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2531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54074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52363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18363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90995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9569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41047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8071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2DB0117-E853-472D-9B3C-27199F566B1B}" type="datetimeFigureOut">
              <a:rPr lang="en-GB" smtClean="0"/>
              <a:t>07/10/2019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2CFE851-FD61-467F-A24C-9111B987E6B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88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  <p:sldLayoutId id="2147483822" r:id="rId12"/>
    <p:sldLayoutId id="2147483823" r:id="rId13"/>
    <p:sldLayoutId id="2147483824" r:id="rId14"/>
    <p:sldLayoutId id="2147483825" r:id="rId15"/>
    <p:sldLayoutId id="2147483826" r:id="rId16"/>
    <p:sldLayoutId id="214748382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0066" y="1156133"/>
            <a:ext cx="8574622" cy="2616199"/>
          </a:xfrm>
        </p:spPr>
        <p:txBody>
          <a:bodyPr/>
          <a:lstStyle/>
          <a:p>
            <a:pPr algn="ctr"/>
            <a:r>
              <a:rPr lang="en-GB" b="1" i="1" u="sng" dirty="0" smtClean="0">
                <a:latin typeface="Castellar" panose="020A0402060406010301" pitchFamily="18" charset="0"/>
              </a:rPr>
              <a:t>ancient Sumerians </a:t>
            </a:r>
            <a:endParaRPr lang="en-GB" b="1" i="1" u="sng" dirty="0">
              <a:latin typeface="Castellar" panose="020A0402060406010301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 smtClean="0"/>
              <a:t>By Emily and </a:t>
            </a:r>
            <a:r>
              <a:rPr lang="en-GB" dirty="0"/>
              <a:t>E</a:t>
            </a:r>
            <a:r>
              <a:rPr lang="en-GB" dirty="0" smtClean="0"/>
              <a:t>sme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707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182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stellar" panose="020A0402060406010301" pitchFamily="18" charset="0"/>
              </a:rPr>
              <a:t>Pottery </a:t>
            </a:r>
            <a:endParaRPr lang="en-GB" dirty="0">
              <a:latin typeface="Castellar" panose="020A0402060406010301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3770" y="2438399"/>
            <a:ext cx="599025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/>
              <a:t>Did </a:t>
            </a:r>
            <a:r>
              <a:rPr lang="en-GB" sz="2600" dirty="0"/>
              <a:t>you know that the Ancient Sumerians </a:t>
            </a:r>
            <a:r>
              <a:rPr lang="en-GB" sz="2600" dirty="0" smtClean="0"/>
              <a:t>were very talented at making  pottery?  They make things like: statues, vases, bowls,  jars, pouring pots, jugs and cups. The Ancient Sumerians, used all of these items when cooking, eating and drinking- they also use them for show and art galleries. Some of this fine pottery still exists today! </a:t>
            </a:r>
            <a:endParaRPr lang="en-GB" sz="2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024" y="2717515"/>
            <a:ext cx="4493622" cy="3135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978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4940" y="685800"/>
            <a:ext cx="10018713" cy="1752599"/>
          </a:xfrm>
        </p:spPr>
        <p:txBody>
          <a:bodyPr/>
          <a:lstStyle/>
          <a:p>
            <a:r>
              <a:rPr lang="en-GB" dirty="0" smtClean="0">
                <a:latin typeface="Castellar" panose="020A0402060406010301" pitchFamily="18" charset="0"/>
              </a:rPr>
              <a:t>JEWELLERY </a:t>
            </a:r>
            <a:endParaRPr lang="en-GB" dirty="0">
              <a:latin typeface="Castellar" panose="020A0402060406010301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50302" y="2705878"/>
            <a:ext cx="6531429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/>
              <a:t>Ancient </a:t>
            </a:r>
            <a:r>
              <a:rPr lang="en-GB" sz="2600" dirty="0" err="1" smtClean="0"/>
              <a:t>sumerians</a:t>
            </a:r>
            <a:r>
              <a:rPr lang="en-GB" sz="2600" dirty="0" smtClean="0"/>
              <a:t> were very famous an well remembered because of there excellent jewellery. They made: necklaces, bracelets , </a:t>
            </a:r>
            <a:r>
              <a:rPr lang="en-GB" sz="2600" dirty="0" err="1" smtClean="0"/>
              <a:t>earings</a:t>
            </a:r>
            <a:r>
              <a:rPr lang="en-GB" sz="2600" dirty="0" smtClean="0"/>
              <a:t>, rings and  much more incredible  jewellery to wear every day. There jewellery is  very bright, colourful and extremely vibrant.</a:t>
            </a:r>
          </a:p>
          <a:p>
            <a:endParaRPr lang="en-GB" sz="2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0819" y="2569028"/>
            <a:ext cx="4002834" cy="2805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713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latin typeface="Castellar" panose="020A0402060406010301" pitchFamily="18" charset="0"/>
              </a:rPr>
              <a:t>Buldings</a:t>
            </a:r>
            <a:r>
              <a:rPr lang="en-GB" dirty="0" smtClean="0">
                <a:latin typeface="Castellar" panose="020A0402060406010301" pitchFamily="18" charset="0"/>
              </a:rPr>
              <a:t> </a:t>
            </a:r>
            <a:endParaRPr lang="en-GB" dirty="0">
              <a:latin typeface="Castellar" panose="020A0402060406010301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1012" y="2948473"/>
            <a:ext cx="697929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dirty="0" smtClean="0">
                <a:latin typeface="+mj-lt"/>
              </a:rPr>
              <a:t>Ancient </a:t>
            </a:r>
            <a:r>
              <a:rPr lang="en-GB" sz="2600" dirty="0" err="1" smtClean="0">
                <a:latin typeface="+mj-lt"/>
              </a:rPr>
              <a:t>sumerians</a:t>
            </a:r>
            <a:r>
              <a:rPr lang="en-GB" sz="2600" dirty="0" smtClean="0">
                <a:latin typeface="+mj-lt"/>
              </a:rPr>
              <a:t> had incredible buildings. Normal people would live next to the river in a one room home. Most houses were made out of old bricks, clay and mud. Richer people lived in temples which had multiple rooms and were very posh. In a temple they would normally have a : worshiping room, banquet hall and </a:t>
            </a:r>
            <a:r>
              <a:rPr lang="en-GB" sz="2600" smtClean="0">
                <a:latin typeface="+mj-lt"/>
              </a:rPr>
              <a:t>discussion room.</a:t>
            </a:r>
            <a:endParaRPr lang="en-GB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0681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62</TotalTime>
  <Words>187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Castellar</vt:lpstr>
      <vt:lpstr>Corbel</vt:lpstr>
      <vt:lpstr>Parallax</vt:lpstr>
      <vt:lpstr>ancient Sumerians </vt:lpstr>
      <vt:lpstr>Pottery </vt:lpstr>
      <vt:lpstr>JEWELLERY </vt:lpstr>
      <vt:lpstr>Buldings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ancient sumerians</dc:title>
  <dc:creator>Class 3</dc:creator>
  <cp:lastModifiedBy>Class 3</cp:lastModifiedBy>
  <cp:revision>8</cp:revision>
  <dcterms:created xsi:type="dcterms:W3CDTF">2019-10-07T13:01:35Z</dcterms:created>
  <dcterms:modified xsi:type="dcterms:W3CDTF">2019-10-07T14:04:14Z</dcterms:modified>
</cp:coreProperties>
</file>