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EB70DFD-FAFA-413E-AEC5-A667FECCEB85}">
          <p14:sldIdLst>
            <p14:sldId id="256"/>
          </p14:sldIdLst>
        </p14:section>
        <p14:section name="Untitled Section" id="{A4E860CE-B3C9-4574-A7C1-F85119CE1E5A}">
          <p14:sldIdLst>
            <p14:sldId id="257"/>
            <p14:sldId id="258"/>
            <p14:sldId id="259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www.google.co.uk/imgres?imgurl=https%3A%2F%2Fesagil.co.uk%2Fwp-content%2Fuploads%2F2018%2F08%2FMaison-Federica-proche-maquette.jpg&amp;imgrefurl=https%3A%2F%2Fesagil.co.uk%2Fteachers-corner%2Fmy-house-in-sumer%2F&amp;docid=yKtEwzJxqz0UJM&amp;tbnid=ATfLrgAzMmn5wM%3A&amp;vet=10ahUKEwiAgtKOporlAhU9SxUIHRwvCTAQMwhlKAMwAw..i&amp;w=1077&amp;h=769&amp;safe=strict&amp;bih=655&amp;biw=1366&amp;q=ancient%20sumer%20houses&amp;ved=0ahUKEwiAgtKOporlAhU9SxUIHRwvCTAQMwhlKAMwAw&amp;iact=mrc&amp;uact=8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ANCIENT SUMER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Fred</a:t>
            </a:r>
            <a:r>
              <a:rPr lang="en-GB" sz="1400" dirty="0" smtClean="0"/>
              <a:t> </a:t>
            </a:r>
            <a:r>
              <a:rPr lang="en-GB" sz="2000" dirty="0" err="1" smtClean="0"/>
              <a:t>reuben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603826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1900" y="545584"/>
            <a:ext cx="40392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The </a:t>
            </a:r>
            <a:r>
              <a:rPr lang="en-US" sz="2400" dirty="0" err="1" smtClean="0"/>
              <a:t>sumerians</a:t>
            </a:r>
            <a:r>
              <a:rPr lang="en-US" sz="2400" dirty="0" smtClean="0"/>
              <a:t> gain power after</a:t>
            </a:r>
          </a:p>
          <a:p>
            <a:r>
              <a:rPr lang="en-US" sz="2400" dirty="0" smtClean="0"/>
              <a:t>The Akkadian empire falls.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241900" y="2351314"/>
            <a:ext cx="40392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/>
              <a:t>JEWELLERY</a:t>
            </a:r>
          </a:p>
          <a:p>
            <a:r>
              <a:rPr lang="en-GB" sz="2400" dirty="0" smtClean="0"/>
              <a:t>There jewellery was often made out of silver and gold. The most common was a bracelet or a necklace. The Ancient </a:t>
            </a:r>
            <a:r>
              <a:rPr lang="en-GB" sz="2400" dirty="0" err="1" smtClean="0"/>
              <a:t>sumer’s</a:t>
            </a:r>
            <a:r>
              <a:rPr lang="en-GB" sz="2400" dirty="0" smtClean="0"/>
              <a:t> were very good at pottery.  </a:t>
            </a:r>
            <a:endParaRPr lang="en-GB" sz="2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34" y="545584"/>
            <a:ext cx="5979875" cy="5293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326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1337" y="940526"/>
            <a:ext cx="46242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/>
              <a:t>ANCIENT</a:t>
            </a:r>
            <a:r>
              <a:rPr lang="en-GB" sz="2400" dirty="0" smtClean="0"/>
              <a:t> </a:t>
            </a:r>
            <a:r>
              <a:rPr lang="en-GB" sz="2400" u="sng" dirty="0" smtClean="0"/>
              <a:t>SUMER</a:t>
            </a:r>
            <a:r>
              <a:rPr lang="en-GB" sz="2400" dirty="0" smtClean="0"/>
              <a:t> </a:t>
            </a:r>
            <a:r>
              <a:rPr lang="en-GB" sz="2400" u="sng" dirty="0" smtClean="0"/>
              <a:t>GOD</a:t>
            </a:r>
            <a:endParaRPr lang="en-GB" sz="2800" dirty="0" smtClean="0"/>
          </a:p>
          <a:p>
            <a:r>
              <a:rPr lang="en-GB" sz="2800" dirty="0" smtClean="0"/>
              <a:t>There is 5 gods: Enlil, Enki, </a:t>
            </a:r>
            <a:r>
              <a:rPr lang="en-GB" sz="2800" dirty="0" err="1" smtClean="0"/>
              <a:t>Ninhorstag</a:t>
            </a:r>
            <a:r>
              <a:rPr lang="en-GB" sz="2800" dirty="0" smtClean="0"/>
              <a:t>, Utu, Nanna. Nanna is the god of the moon.</a:t>
            </a:r>
            <a:endParaRPr lang="en-GB" sz="2400" dirty="0" smtClean="0"/>
          </a:p>
          <a:p>
            <a:pPr algn="ctr"/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031966" y="4356845"/>
            <a:ext cx="4036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Hammurabi dies, the </a:t>
            </a:r>
            <a:r>
              <a:rPr lang="en-US" sz="2400" dirty="0" err="1" smtClean="0"/>
              <a:t>bobylonian</a:t>
            </a:r>
            <a:r>
              <a:rPr lang="en-US" sz="2400" dirty="0" smtClean="0"/>
              <a:t> empire crumbles. </a:t>
            </a:r>
            <a:endParaRPr lang="en-US" sz="24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589" y="1136469"/>
            <a:ext cx="6209810" cy="480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563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40526" y="966651"/>
            <a:ext cx="48724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 Ancient Sumerians were around in the 1840s . They used to cramp there houses together for warmth in the cold winter days .If you were </a:t>
            </a:r>
            <a:r>
              <a:rPr lang="en-GB" sz="3200" dirty="0" err="1" smtClean="0"/>
              <a:t>welthy</a:t>
            </a:r>
            <a:r>
              <a:rPr lang="en-GB" sz="3200" dirty="0" smtClean="0"/>
              <a:t> you got a big house with </a:t>
            </a:r>
            <a:r>
              <a:rPr lang="en-GB" sz="3200" dirty="0" err="1" smtClean="0"/>
              <a:t>multipul</a:t>
            </a:r>
            <a:r>
              <a:rPr lang="en-GB" sz="3200" dirty="0" smtClean="0"/>
              <a:t> rooms. If you were poor you got a one room house . </a:t>
            </a:r>
            <a:endParaRPr lang="en-GB" sz="3200" dirty="0"/>
          </a:p>
        </p:txBody>
      </p:sp>
      <p:sp>
        <p:nvSpPr>
          <p:cNvPr id="4" name="AutoShape 3" descr="Image result for ancient sumer houses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5" descr="Image result for ancient sumer houses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44475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737" y="1204222"/>
            <a:ext cx="5460273" cy="467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154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6" y="169817"/>
            <a:ext cx="6714308" cy="65967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498080" y="1632857"/>
            <a:ext cx="44936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END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8832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66</TotalTime>
  <Words>128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Tw Cen MT</vt:lpstr>
      <vt:lpstr>Droplet</vt:lpstr>
      <vt:lpstr>ANCIENT SUMER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SUMER</dc:title>
  <dc:creator>Class 3</dc:creator>
  <cp:lastModifiedBy>Class 3</cp:lastModifiedBy>
  <cp:revision>8</cp:revision>
  <dcterms:created xsi:type="dcterms:W3CDTF">2019-10-07T12:59:21Z</dcterms:created>
  <dcterms:modified xsi:type="dcterms:W3CDTF">2019-10-07T14:06:08Z</dcterms:modified>
</cp:coreProperties>
</file>