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31"/>
  </p:notesMasterIdLst>
  <p:handoutMasterIdLst>
    <p:handoutMasterId r:id="rId32"/>
  </p:handoutMasterIdLst>
  <p:sldIdLst>
    <p:sldId id="2432" r:id="rId5"/>
    <p:sldId id="2405" r:id="rId6"/>
    <p:sldId id="2388" r:id="rId7"/>
    <p:sldId id="2386" r:id="rId8"/>
    <p:sldId id="2411" r:id="rId9"/>
    <p:sldId id="2410" r:id="rId10"/>
    <p:sldId id="2409" r:id="rId11"/>
    <p:sldId id="2389" r:id="rId12"/>
    <p:sldId id="2401" r:id="rId13"/>
    <p:sldId id="2427" r:id="rId14"/>
    <p:sldId id="2429" r:id="rId15"/>
    <p:sldId id="2428" r:id="rId16"/>
    <p:sldId id="2433" r:id="rId17"/>
    <p:sldId id="2392" r:id="rId18"/>
    <p:sldId id="2399" r:id="rId19"/>
    <p:sldId id="2431" r:id="rId20"/>
    <p:sldId id="2390" r:id="rId21"/>
    <p:sldId id="2430" r:id="rId22"/>
    <p:sldId id="2391" r:id="rId23"/>
    <p:sldId id="2395" r:id="rId24"/>
    <p:sldId id="2396" r:id="rId25"/>
    <p:sldId id="2413" r:id="rId26"/>
    <p:sldId id="2417" r:id="rId27"/>
    <p:sldId id="2426" r:id="rId28"/>
    <p:sldId id="2415" r:id="rId29"/>
    <p:sldId id="2418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3E77C62D-87BE-8217-95FF-F48E6B715DCD}" name="Jo Pettifer" initials="JP" userId="S::jo.pettifer@letsgozero.org::64caa19b-bff6-4e98-8f6e-1b00c8585080" providerId="AD"/>
  <p188:author id="{02F4ED2D-7C14-26F4-FA6C-AEB7AAA8CAD5}" name="Sarah Mills" initials="SM" userId="S::Sarah.Mills@letsgozero.org::f0105de1-23b2-4cc9-bb6e-d2c688202b51" providerId="AD"/>
  <p188:author id="{F1669D34-7DCC-88F4-878D-E33D23EACA37}" name="Rosie Pincott" initials="RP" userId="S::Rosie.Pincott@letsgozero.org::cfc84a7d-7e83-4f6a-9713-91a8030638c1" providerId="AD"/>
  <p188:author id="{9519004E-077E-CC4B-96B0-0D18AE02BB04}" name="Tara Choudhury" initials="TC" userId="S::Tara.Choudhury@letsgozero.org::18a06b9f-861e-460a-aea2-8f3e79a9a22d" providerId="AD"/>
  <p188:author id="{245A1567-8CCB-BC9A-DE18-9F0B15499AEE}" name="Rosie Pincott" initials="RP" userId="S::rosie.pincott@letsgozero.org::cfc84a7d-7e83-4f6a-9713-91a8030638c1" providerId="AD"/>
  <p188:author id="{43F7117D-D764-ED18-4EF2-2F44EF7B4693}" name="Catherine Odell" initials="CO" userId="S::catherine.odell@letsgozero.org::7af32fc9-6107-499a-9eff-1f91734f48f0" providerId="AD"/>
  <p188:author id="{3AAA0D90-24BB-8A12-50C7-56E07B0C0BA4}" name="Alex Seal" initials="" userId="S::Alex.Seal@ashden.org::6eb4eded-030f-4e9c-928c-09a3a690be01" providerId="AD"/>
  <p188:author id="{723BA995-D45D-6D21-16F1-BCEF0D62632E}" name="Jasmine Newhouse" initials="" userId="S::Jasmine.Newhouse@letsgozero.org::b18e5ce9-e0df-490a-be25-11ac71700375" providerId="AD"/>
  <p188:author id="{938A41B5-DCDC-08BB-82B3-0A68CABBDA9D}" name="Jasmine Newhouse" initials="JN" userId="S::Jasmine.Newhouse@ashden.org::b18e5ce9-e0df-490a-be25-11ac71700375" providerId="AD"/>
  <p188:author id="{75942FBD-B99C-59E7-1A07-0233610D38FD}" name="Sarah Mills" initials="SM" userId="S::sarah.mills@letsgozero.org::f0105de1-23b2-4cc9-bb6e-d2c688202b51" providerId="AD"/>
  <p188:author id="{114420CB-AE96-C78E-F8DE-7C0D1023E7E5}" name="Lucy Archer" initials="LA" userId="S::Lucy.Archer@ashden.org::65e3bf66-2f94-4f1b-826c-24f30c57bfa1" providerId="AD"/>
  <p188:author id="{1028E2D6-68DB-C0B4-A40C-01D05B50D381}" name="Alex Seal" initials="AS" userId="S::alex.seal@ashden.org::6eb4eded-030f-4e9c-928c-09a3a690be01" providerId="AD"/>
  <p188:author id="{868F31DC-2259-1250-3643-968A5E6BA717}" name="Sarah Mills" initials="SM" userId="S::Sarah.Mills@ashden.org::f0105de1-23b2-4cc9-bb6e-d2c688202b51" providerId="AD"/>
  <p188:author id="{3AE677E4-3153-FA76-4EB1-4123F0B72DB2}" name="Jo Pettifer" initials="JP" userId="S::Jo.Pettifer@letsgozero.org::64caa19b-bff6-4e98-8f6e-1b00c8585080" providerId="AD"/>
  <p188:author id="{0F12E1FC-AFC6-D5E3-9BD5-F0D86E75F1C6}" name="Tara Choudhury" initials="TC" userId="S::tara.choudhury@letsgozero.org::18a06b9f-861e-460a-aea2-8f3e79a9a22d" providerId="AD"/>
  <p188:author id="{DDE437FE-A1AC-EBAE-E8CE-CDEE8BEC710C}" name="Cindi Blunt" initials="CB" userId="S::Cindi.Blunt@letsgozero.org::e64e7f7c-9fe7-443f-971d-d9c10ae46f1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238"/>
    <a:srgbClr val="F9E701"/>
    <a:srgbClr val="FF5237"/>
    <a:srgbClr val="F9E703"/>
    <a:srgbClr val="A9D18E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DDACA8B-72AC-4613-9BF9-A8930C532C8E}" v="120" dt="2025-06-19T11:11:51.06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microsoft.com/office/2018/10/relationships/authors" Target="authors.xml"/><Relationship Id="rId21" Type="http://schemas.openxmlformats.org/officeDocument/2006/relationships/slide" Target="slides/slide17.xml"/><Relationship Id="rId34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presProps" Target="presProps.xml"/><Relationship Id="rId38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handoutMaster" Target="handoutMasters/handoutMaster1.xml"/><Relationship Id="rId37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theme" Target="theme/theme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indi Blunt" userId="e64e7f7c-9fe7-443f-971d-d9c10ae46f19" providerId="ADAL" clId="{667FDD3E-7758-4ED9-9B23-7E1EA48C59C4}"/>
    <pc:docChg chg="undo custSel addSld delSld modSld sldOrd">
      <pc:chgData name="Cindi Blunt" userId="e64e7f7c-9fe7-443f-971d-d9c10ae46f19" providerId="ADAL" clId="{667FDD3E-7758-4ED9-9B23-7E1EA48C59C4}" dt="2025-04-24T17:05:36.935" v="2328"/>
      <pc:docMkLst>
        <pc:docMk/>
      </pc:docMkLst>
      <pc:sldChg chg="modSp mod">
        <pc:chgData name="Cindi Blunt" userId="e64e7f7c-9fe7-443f-971d-d9c10ae46f19" providerId="ADAL" clId="{667FDD3E-7758-4ED9-9B23-7E1EA48C59C4}" dt="2025-04-24T16:23:17.381" v="761" actId="20577"/>
        <pc:sldMkLst>
          <pc:docMk/>
          <pc:sldMk cId="2003996682" sldId="2386"/>
        </pc:sldMkLst>
        <pc:spChg chg="mod">
          <ac:chgData name="Cindi Blunt" userId="e64e7f7c-9fe7-443f-971d-d9c10ae46f19" providerId="ADAL" clId="{667FDD3E-7758-4ED9-9B23-7E1EA48C59C4}" dt="2025-04-24T16:23:17.381" v="761" actId="20577"/>
          <ac:spMkLst>
            <pc:docMk/>
            <pc:sldMk cId="2003996682" sldId="2386"/>
            <ac:spMk id="3" creationId="{90908AE1-35FA-9BE1-DE1B-50F028E0D699}"/>
          </ac:spMkLst>
        </pc:spChg>
      </pc:sldChg>
      <pc:sldChg chg="modSp mod">
        <pc:chgData name="Cindi Blunt" userId="e64e7f7c-9fe7-443f-971d-d9c10ae46f19" providerId="ADAL" clId="{667FDD3E-7758-4ED9-9B23-7E1EA48C59C4}" dt="2025-04-24T17:05:18.312" v="2325" actId="20577"/>
        <pc:sldMkLst>
          <pc:docMk/>
          <pc:sldMk cId="3315157408" sldId="2399"/>
        </pc:sldMkLst>
        <pc:spChg chg="mod">
          <ac:chgData name="Cindi Blunt" userId="e64e7f7c-9fe7-443f-971d-d9c10ae46f19" providerId="ADAL" clId="{667FDD3E-7758-4ED9-9B23-7E1EA48C59C4}" dt="2025-04-24T17:05:18.312" v="2325" actId="20577"/>
          <ac:spMkLst>
            <pc:docMk/>
            <pc:sldMk cId="3315157408" sldId="2399"/>
            <ac:spMk id="6" creationId="{44BFF228-F006-A62F-5927-54FA3EBC4527}"/>
          </ac:spMkLst>
        </pc:spChg>
        <pc:spChg chg="mod">
          <ac:chgData name="Cindi Blunt" userId="e64e7f7c-9fe7-443f-971d-d9c10ae46f19" providerId="ADAL" clId="{667FDD3E-7758-4ED9-9B23-7E1EA48C59C4}" dt="2025-04-24T17:04:30.912" v="2270" actId="14100"/>
          <ac:spMkLst>
            <pc:docMk/>
            <pc:sldMk cId="3315157408" sldId="2399"/>
            <ac:spMk id="9" creationId="{20473B41-81E7-1E07-6DCF-D27D8D383582}"/>
          </ac:spMkLst>
        </pc:spChg>
        <pc:spChg chg="mod">
          <ac:chgData name="Cindi Blunt" userId="e64e7f7c-9fe7-443f-971d-d9c10ae46f19" providerId="ADAL" clId="{667FDD3E-7758-4ED9-9B23-7E1EA48C59C4}" dt="2025-04-24T17:04:57.598" v="2275" actId="6549"/>
          <ac:spMkLst>
            <pc:docMk/>
            <pc:sldMk cId="3315157408" sldId="2399"/>
            <ac:spMk id="12" creationId="{677D22AF-BD43-5868-5A38-DC7D40057A96}"/>
          </ac:spMkLst>
        </pc:spChg>
      </pc:sldChg>
      <pc:sldChg chg="del">
        <pc:chgData name="Cindi Blunt" userId="e64e7f7c-9fe7-443f-971d-d9c10ae46f19" providerId="ADAL" clId="{667FDD3E-7758-4ED9-9B23-7E1EA48C59C4}" dt="2025-04-24T17:05:34.104" v="2326" actId="47"/>
        <pc:sldMkLst>
          <pc:docMk/>
          <pc:sldMk cId="78400218" sldId="2400"/>
        </pc:sldMkLst>
      </pc:sldChg>
      <pc:sldChg chg="modSp mod">
        <pc:chgData name="Cindi Blunt" userId="e64e7f7c-9fe7-443f-971d-d9c10ae46f19" providerId="ADAL" clId="{667FDD3E-7758-4ED9-9B23-7E1EA48C59C4}" dt="2025-04-24T16:44:20.501" v="1818" actId="20577"/>
        <pc:sldMkLst>
          <pc:docMk/>
          <pc:sldMk cId="4190382245" sldId="2401"/>
        </pc:sldMkLst>
        <pc:spChg chg="mod">
          <ac:chgData name="Cindi Blunt" userId="e64e7f7c-9fe7-443f-971d-d9c10ae46f19" providerId="ADAL" clId="{667FDD3E-7758-4ED9-9B23-7E1EA48C59C4}" dt="2025-04-24T16:28:29.229" v="803" actId="20577"/>
          <ac:spMkLst>
            <pc:docMk/>
            <pc:sldMk cId="4190382245" sldId="2401"/>
            <ac:spMk id="6" creationId="{C91F921C-7B2E-B654-6155-57D82B73C698}"/>
          </ac:spMkLst>
        </pc:spChg>
        <pc:spChg chg="mod">
          <ac:chgData name="Cindi Blunt" userId="e64e7f7c-9fe7-443f-971d-d9c10ae46f19" providerId="ADAL" clId="{667FDD3E-7758-4ED9-9B23-7E1EA48C59C4}" dt="2025-04-24T16:43:39.781" v="1806" actId="1076"/>
          <ac:spMkLst>
            <pc:docMk/>
            <pc:sldMk cId="4190382245" sldId="2401"/>
            <ac:spMk id="9" creationId="{1035BDAD-E227-00CA-9742-A8DF6D3EF4A9}"/>
          </ac:spMkLst>
        </pc:spChg>
        <pc:spChg chg="mod">
          <ac:chgData name="Cindi Blunt" userId="e64e7f7c-9fe7-443f-971d-d9c10ae46f19" providerId="ADAL" clId="{667FDD3E-7758-4ED9-9B23-7E1EA48C59C4}" dt="2025-04-24T16:44:20.501" v="1818" actId="20577"/>
          <ac:spMkLst>
            <pc:docMk/>
            <pc:sldMk cId="4190382245" sldId="2401"/>
            <ac:spMk id="12" creationId="{FC793E09-57E6-C9CF-1633-1C4D30386444}"/>
          </ac:spMkLst>
        </pc:spChg>
      </pc:sldChg>
      <pc:sldChg chg="modSp mod">
        <pc:chgData name="Cindi Blunt" userId="e64e7f7c-9fe7-443f-971d-d9c10ae46f19" providerId="ADAL" clId="{667FDD3E-7758-4ED9-9B23-7E1EA48C59C4}" dt="2025-04-24T16:26:45.315" v="796" actId="6549"/>
        <pc:sldMkLst>
          <pc:docMk/>
          <pc:sldMk cId="2649306211" sldId="2410"/>
        </pc:sldMkLst>
      </pc:sldChg>
      <pc:sldChg chg="addSp delSp modSp mod">
        <pc:chgData name="Cindi Blunt" userId="e64e7f7c-9fe7-443f-971d-d9c10ae46f19" providerId="ADAL" clId="{667FDD3E-7758-4ED9-9B23-7E1EA48C59C4}" dt="2025-04-24T16:26:33.031" v="794" actId="1076"/>
        <pc:sldMkLst>
          <pc:docMk/>
          <pc:sldMk cId="3844418080" sldId="2411"/>
        </pc:sldMkLst>
        <pc:spChg chg="mod">
          <ac:chgData name="Cindi Blunt" userId="e64e7f7c-9fe7-443f-971d-d9c10ae46f19" providerId="ADAL" clId="{667FDD3E-7758-4ED9-9B23-7E1EA48C59C4}" dt="2025-04-24T16:24:37.442" v="786" actId="20577"/>
          <ac:spMkLst>
            <pc:docMk/>
            <pc:sldMk cId="3844418080" sldId="2411"/>
            <ac:spMk id="7" creationId="{0AA9FF43-FC80-0667-8050-ED2E40024BEE}"/>
          </ac:spMkLst>
        </pc:spChg>
        <pc:picChg chg="add mod">
          <ac:chgData name="Cindi Blunt" userId="e64e7f7c-9fe7-443f-971d-d9c10ae46f19" providerId="ADAL" clId="{667FDD3E-7758-4ED9-9B23-7E1EA48C59C4}" dt="2025-04-24T16:26:33.031" v="794" actId="1076"/>
          <ac:picMkLst>
            <pc:docMk/>
            <pc:sldMk cId="3844418080" sldId="2411"/>
            <ac:picMk id="9" creationId="{EF50B224-B735-37D2-C481-F2626CD75CD8}"/>
          </ac:picMkLst>
        </pc:picChg>
      </pc:sldChg>
      <pc:sldChg chg="addSp delSp modSp add mod">
        <pc:chgData name="Cindi Blunt" userId="e64e7f7c-9fe7-443f-971d-d9c10ae46f19" providerId="ADAL" clId="{667FDD3E-7758-4ED9-9B23-7E1EA48C59C4}" dt="2025-04-24T16:39:34.988" v="1741" actId="1076"/>
        <pc:sldMkLst>
          <pc:docMk/>
          <pc:sldMk cId="2932369118" sldId="2427"/>
        </pc:sldMkLst>
        <pc:spChg chg="add mod">
          <ac:chgData name="Cindi Blunt" userId="e64e7f7c-9fe7-443f-971d-d9c10ae46f19" providerId="ADAL" clId="{667FDD3E-7758-4ED9-9B23-7E1EA48C59C4}" dt="2025-04-24T16:36:50.546" v="1482" actId="20577"/>
          <ac:spMkLst>
            <pc:docMk/>
            <pc:sldMk cId="2932369118" sldId="2427"/>
            <ac:spMk id="2" creationId="{F319BE5D-818F-35DE-38E5-1F1A2A669183}"/>
          </ac:spMkLst>
        </pc:spChg>
        <pc:spChg chg="mod">
          <ac:chgData name="Cindi Blunt" userId="e64e7f7c-9fe7-443f-971d-d9c10ae46f19" providerId="ADAL" clId="{667FDD3E-7758-4ED9-9B23-7E1EA48C59C4}" dt="2025-04-24T16:36:45.316" v="1478" actId="108"/>
          <ac:spMkLst>
            <pc:docMk/>
            <pc:sldMk cId="2932369118" sldId="2427"/>
            <ac:spMk id="9" creationId="{20ADB1AD-1A61-EE4F-83E3-8F28F8CC1A37}"/>
          </ac:spMkLst>
        </pc:spChg>
        <pc:spChg chg="mod">
          <ac:chgData name="Cindi Blunt" userId="e64e7f7c-9fe7-443f-971d-d9c10ae46f19" providerId="ADAL" clId="{667FDD3E-7758-4ED9-9B23-7E1EA48C59C4}" dt="2025-04-24T16:39:34.988" v="1741" actId="1076"/>
          <ac:spMkLst>
            <pc:docMk/>
            <pc:sldMk cId="2932369118" sldId="2427"/>
            <ac:spMk id="12" creationId="{AE761ECD-C72D-3CC6-6D52-91F189B00F37}"/>
          </ac:spMkLst>
        </pc:spChg>
      </pc:sldChg>
      <pc:sldChg chg="add del">
        <pc:chgData name="Cindi Blunt" userId="e64e7f7c-9fe7-443f-971d-d9c10ae46f19" providerId="ADAL" clId="{667FDD3E-7758-4ED9-9B23-7E1EA48C59C4}" dt="2025-04-24T16:31:13.561" v="1105" actId="2890"/>
        <pc:sldMkLst>
          <pc:docMk/>
          <pc:sldMk cId="759261444" sldId="2428"/>
        </pc:sldMkLst>
      </pc:sldChg>
      <pc:sldChg chg="addSp modSp add mod">
        <pc:chgData name="Cindi Blunt" userId="e64e7f7c-9fe7-443f-971d-d9c10ae46f19" providerId="ADAL" clId="{667FDD3E-7758-4ED9-9B23-7E1EA48C59C4}" dt="2025-04-24T16:49:20.025" v="1841" actId="6549"/>
        <pc:sldMkLst>
          <pc:docMk/>
          <pc:sldMk cId="1122895324" sldId="2428"/>
        </pc:sldMkLst>
        <pc:spChg chg="add mod">
          <ac:chgData name="Cindi Blunt" userId="e64e7f7c-9fe7-443f-971d-d9c10ae46f19" providerId="ADAL" clId="{667FDD3E-7758-4ED9-9B23-7E1EA48C59C4}" dt="2025-04-24T16:45:54.447" v="1834" actId="20577"/>
          <ac:spMkLst>
            <pc:docMk/>
            <pc:sldMk cId="1122895324" sldId="2428"/>
            <ac:spMk id="2" creationId="{3C635F2D-39F1-D1C0-4441-A3F9132C6603}"/>
          </ac:spMkLst>
        </pc:spChg>
        <pc:spChg chg="mod">
          <ac:chgData name="Cindi Blunt" userId="e64e7f7c-9fe7-443f-971d-d9c10ae46f19" providerId="ADAL" clId="{667FDD3E-7758-4ED9-9B23-7E1EA48C59C4}" dt="2025-04-24T16:46:42.630" v="1835"/>
          <ac:spMkLst>
            <pc:docMk/>
            <pc:sldMk cId="1122895324" sldId="2428"/>
            <ac:spMk id="9" creationId="{A52FF3AD-235C-941A-5E58-29434E1E6D0F}"/>
          </ac:spMkLst>
        </pc:spChg>
        <pc:spChg chg="mod">
          <ac:chgData name="Cindi Blunt" userId="e64e7f7c-9fe7-443f-971d-d9c10ae46f19" providerId="ADAL" clId="{667FDD3E-7758-4ED9-9B23-7E1EA48C59C4}" dt="2025-04-24T16:49:20.025" v="1841" actId="6549"/>
          <ac:spMkLst>
            <pc:docMk/>
            <pc:sldMk cId="1122895324" sldId="2428"/>
            <ac:spMk id="12" creationId="{4EAED5ED-2100-8961-8B91-6FE439435B64}"/>
          </ac:spMkLst>
        </pc:spChg>
      </pc:sldChg>
      <pc:sldChg chg="addSp modSp add mod">
        <pc:chgData name="Cindi Blunt" userId="e64e7f7c-9fe7-443f-971d-d9c10ae46f19" providerId="ADAL" clId="{667FDD3E-7758-4ED9-9B23-7E1EA48C59C4}" dt="2025-04-24T16:44:41.155" v="1821" actId="6549"/>
        <pc:sldMkLst>
          <pc:docMk/>
          <pc:sldMk cId="3262587189" sldId="2429"/>
        </pc:sldMkLst>
        <pc:spChg chg="add mod">
          <ac:chgData name="Cindi Blunt" userId="e64e7f7c-9fe7-443f-971d-d9c10ae46f19" providerId="ADAL" clId="{667FDD3E-7758-4ED9-9B23-7E1EA48C59C4}" dt="2025-04-24T16:44:33.010" v="1819" actId="1076"/>
          <ac:spMkLst>
            <pc:docMk/>
            <pc:sldMk cId="3262587189" sldId="2429"/>
            <ac:spMk id="2" creationId="{547A9E73-505B-4933-102B-F8AE9A8FC617}"/>
          </ac:spMkLst>
        </pc:spChg>
        <pc:spChg chg="mod">
          <ac:chgData name="Cindi Blunt" userId="e64e7f7c-9fe7-443f-971d-d9c10ae46f19" providerId="ADAL" clId="{667FDD3E-7758-4ED9-9B23-7E1EA48C59C4}" dt="2025-04-24T16:41:04.234" v="1771" actId="20577"/>
          <ac:spMkLst>
            <pc:docMk/>
            <pc:sldMk cId="3262587189" sldId="2429"/>
            <ac:spMk id="9" creationId="{14F6D7DB-8765-5921-1D24-39FAE9AD687A}"/>
          </ac:spMkLst>
        </pc:spChg>
        <pc:spChg chg="mod">
          <ac:chgData name="Cindi Blunt" userId="e64e7f7c-9fe7-443f-971d-d9c10ae46f19" providerId="ADAL" clId="{667FDD3E-7758-4ED9-9B23-7E1EA48C59C4}" dt="2025-04-24T16:44:41.155" v="1821" actId="6549"/>
          <ac:spMkLst>
            <pc:docMk/>
            <pc:sldMk cId="3262587189" sldId="2429"/>
            <ac:spMk id="12" creationId="{FB97586F-4283-54AE-627D-C0E690519856}"/>
          </ac:spMkLst>
        </pc:spChg>
      </pc:sldChg>
      <pc:sldChg chg="add ord">
        <pc:chgData name="Cindi Blunt" userId="e64e7f7c-9fe7-443f-971d-d9c10ae46f19" providerId="ADAL" clId="{667FDD3E-7758-4ED9-9B23-7E1EA48C59C4}" dt="2025-04-24T17:05:36.935" v="2328"/>
        <pc:sldMkLst>
          <pc:docMk/>
          <pc:sldMk cId="1216692840" sldId="2430"/>
        </pc:sldMkLst>
      </pc:sldChg>
      <pc:sldChg chg="add">
        <pc:chgData name="Cindi Blunt" userId="e64e7f7c-9fe7-443f-971d-d9c10ae46f19" providerId="ADAL" clId="{667FDD3E-7758-4ED9-9B23-7E1EA48C59C4}" dt="2025-04-24T16:58:03.417" v="1843" actId="2890"/>
        <pc:sldMkLst>
          <pc:docMk/>
          <pc:sldMk cId="2672915452" sldId="2431"/>
        </pc:sldMkLst>
      </pc:sldChg>
    </pc:docChg>
  </pc:docChgLst>
  <pc:docChgLst>
    <pc:chgData name="Cindi Blunt" userId="e64e7f7c-9fe7-443f-971d-d9c10ae46f19" providerId="ADAL" clId="{FDDACA8B-72AC-4613-9BF9-A8930C532C8E}"/>
    <pc:docChg chg="undo custSel addSld delSld modSld">
      <pc:chgData name="Cindi Blunt" userId="e64e7f7c-9fe7-443f-971d-d9c10ae46f19" providerId="ADAL" clId="{FDDACA8B-72AC-4613-9BF9-A8930C532C8E}" dt="2025-06-19T11:25:23.293" v="3190" actId="1076"/>
      <pc:docMkLst>
        <pc:docMk/>
      </pc:docMkLst>
      <pc:sldChg chg="modSp mod">
        <pc:chgData name="Cindi Blunt" userId="e64e7f7c-9fe7-443f-971d-d9c10ae46f19" providerId="ADAL" clId="{FDDACA8B-72AC-4613-9BF9-A8930C532C8E}" dt="2025-06-19T09:06:35.288" v="1842" actId="20577"/>
        <pc:sldMkLst>
          <pc:docMk/>
          <pc:sldMk cId="4136869593" sldId="2388"/>
        </pc:sldMkLst>
        <pc:spChg chg="mod">
          <ac:chgData name="Cindi Blunt" userId="e64e7f7c-9fe7-443f-971d-d9c10ae46f19" providerId="ADAL" clId="{FDDACA8B-72AC-4613-9BF9-A8930C532C8E}" dt="2025-06-19T09:06:35.288" v="1842" actId="20577"/>
          <ac:spMkLst>
            <pc:docMk/>
            <pc:sldMk cId="4136869593" sldId="2388"/>
            <ac:spMk id="5" creationId="{32B6DBF2-E5C6-6C33-77AF-009892303137}"/>
          </ac:spMkLst>
        </pc:spChg>
      </pc:sldChg>
      <pc:sldChg chg="addSp delSp modSp mod">
        <pc:chgData name="Cindi Blunt" userId="e64e7f7c-9fe7-443f-971d-d9c10ae46f19" providerId="ADAL" clId="{FDDACA8B-72AC-4613-9BF9-A8930C532C8E}" dt="2025-06-19T10:56:48.577" v="3138" actId="6549"/>
        <pc:sldMkLst>
          <pc:docMk/>
          <pc:sldMk cId="3656339648" sldId="2395"/>
        </pc:sldMkLst>
        <pc:spChg chg="mod">
          <ac:chgData name="Cindi Blunt" userId="e64e7f7c-9fe7-443f-971d-d9c10ae46f19" providerId="ADAL" clId="{FDDACA8B-72AC-4613-9BF9-A8930C532C8E}" dt="2025-06-17T16:26:24.689" v="828" actId="20577"/>
          <ac:spMkLst>
            <pc:docMk/>
            <pc:sldMk cId="3656339648" sldId="2395"/>
            <ac:spMk id="6" creationId="{D63DDD43-6C0E-622A-3562-1CD254131FBB}"/>
          </ac:spMkLst>
        </pc:spChg>
        <pc:spChg chg="mod">
          <ac:chgData name="Cindi Blunt" userId="e64e7f7c-9fe7-443f-971d-d9c10ae46f19" providerId="ADAL" clId="{FDDACA8B-72AC-4613-9BF9-A8930C532C8E}" dt="2025-06-19T10:56:48.577" v="3138" actId="6549"/>
          <ac:spMkLst>
            <pc:docMk/>
            <pc:sldMk cId="3656339648" sldId="2395"/>
            <ac:spMk id="9" creationId="{EBCDBD5A-D527-63C1-3AE5-873273B1E96A}"/>
          </ac:spMkLst>
        </pc:spChg>
        <pc:spChg chg="mod">
          <ac:chgData name="Cindi Blunt" userId="e64e7f7c-9fe7-443f-971d-d9c10ae46f19" providerId="ADAL" clId="{FDDACA8B-72AC-4613-9BF9-A8930C532C8E}" dt="2025-06-19T10:56:46.244" v="3137" actId="20577"/>
          <ac:spMkLst>
            <pc:docMk/>
            <pc:sldMk cId="3656339648" sldId="2395"/>
            <ac:spMk id="12" creationId="{93D1F1B3-C14D-6560-80CE-FF0796B2D3B1}"/>
          </ac:spMkLst>
        </pc:spChg>
        <pc:picChg chg="add mod">
          <ac:chgData name="Cindi Blunt" userId="e64e7f7c-9fe7-443f-971d-d9c10ae46f19" providerId="ADAL" clId="{FDDACA8B-72AC-4613-9BF9-A8930C532C8E}" dt="2025-06-19T09:54:56.677" v="2605" actId="1076"/>
          <ac:picMkLst>
            <pc:docMk/>
            <pc:sldMk cId="3656339648" sldId="2395"/>
            <ac:picMk id="2" creationId="{A4403907-D514-52E3-A4F3-07F9AA5B62FB}"/>
          </ac:picMkLst>
        </pc:picChg>
        <pc:picChg chg="add mod">
          <ac:chgData name="Cindi Blunt" userId="e64e7f7c-9fe7-443f-971d-d9c10ae46f19" providerId="ADAL" clId="{FDDACA8B-72AC-4613-9BF9-A8930C532C8E}" dt="2025-06-19T09:55:51.692" v="2607" actId="1076"/>
          <ac:picMkLst>
            <pc:docMk/>
            <pc:sldMk cId="3656339648" sldId="2395"/>
            <ac:picMk id="4" creationId="{E3EAB02E-535D-6AC3-2FAA-E09EF1CDDE2E}"/>
          </ac:picMkLst>
        </pc:picChg>
      </pc:sldChg>
      <pc:sldChg chg="addSp delSp modSp mod">
        <pc:chgData name="Cindi Blunt" userId="e64e7f7c-9fe7-443f-971d-d9c10ae46f19" providerId="ADAL" clId="{FDDACA8B-72AC-4613-9BF9-A8930C532C8E}" dt="2025-06-19T10:57:34.458" v="3143" actId="20577"/>
        <pc:sldMkLst>
          <pc:docMk/>
          <pc:sldMk cId="3100454696" sldId="2396"/>
        </pc:sldMkLst>
        <pc:spChg chg="mod">
          <ac:chgData name="Cindi Blunt" userId="e64e7f7c-9fe7-443f-971d-d9c10ae46f19" providerId="ADAL" clId="{FDDACA8B-72AC-4613-9BF9-A8930C532C8E}" dt="2025-06-17T16:36:53.830" v="1380" actId="20577"/>
          <ac:spMkLst>
            <pc:docMk/>
            <pc:sldMk cId="3100454696" sldId="2396"/>
            <ac:spMk id="6" creationId="{6B9DD2C8-A93A-A121-2619-2D600DB87E21}"/>
          </ac:spMkLst>
        </pc:spChg>
        <pc:spChg chg="mod">
          <ac:chgData name="Cindi Blunt" userId="e64e7f7c-9fe7-443f-971d-d9c10ae46f19" providerId="ADAL" clId="{FDDACA8B-72AC-4613-9BF9-A8930C532C8E}" dt="2025-06-19T10:57:34.458" v="3143" actId="20577"/>
          <ac:spMkLst>
            <pc:docMk/>
            <pc:sldMk cId="3100454696" sldId="2396"/>
            <ac:spMk id="9" creationId="{0210BA9E-F982-1968-91C0-BD3BA2CF085B}"/>
          </ac:spMkLst>
        </pc:spChg>
        <pc:spChg chg="add del mod">
          <ac:chgData name="Cindi Blunt" userId="e64e7f7c-9fe7-443f-971d-d9c10ae46f19" providerId="ADAL" clId="{FDDACA8B-72AC-4613-9BF9-A8930C532C8E}" dt="2025-06-17T16:43:16.486" v="1612" actId="1076"/>
          <ac:spMkLst>
            <pc:docMk/>
            <pc:sldMk cId="3100454696" sldId="2396"/>
            <ac:spMk id="12" creationId="{3F15F21D-1FD9-F17C-3D7C-FD99E96CA800}"/>
          </ac:spMkLst>
        </pc:spChg>
      </pc:sldChg>
      <pc:sldChg chg="del">
        <pc:chgData name="Cindi Blunt" userId="e64e7f7c-9fe7-443f-971d-d9c10ae46f19" providerId="ADAL" clId="{FDDACA8B-72AC-4613-9BF9-A8930C532C8E}" dt="2025-06-17T15:49:55.275" v="463" actId="47"/>
        <pc:sldMkLst>
          <pc:docMk/>
          <pc:sldMk cId="1561395398" sldId="2397"/>
        </pc:sldMkLst>
      </pc:sldChg>
      <pc:sldChg chg="del">
        <pc:chgData name="Cindi Blunt" userId="e64e7f7c-9fe7-443f-971d-d9c10ae46f19" providerId="ADAL" clId="{FDDACA8B-72AC-4613-9BF9-A8930C532C8E}" dt="2025-06-17T15:49:59.546" v="464" actId="47"/>
        <pc:sldMkLst>
          <pc:docMk/>
          <pc:sldMk cId="1422995688" sldId="2398"/>
        </pc:sldMkLst>
      </pc:sldChg>
      <pc:sldChg chg="delSp modSp mod">
        <pc:chgData name="Cindi Blunt" userId="e64e7f7c-9fe7-443f-971d-d9c10ae46f19" providerId="ADAL" clId="{FDDACA8B-72AC-4613-9BF9-A8930C532C8E}" dt="2025-06-19T10:47:43.674" v="3085" actId="20577"/>
        <pc:sldMkLst>
          <pc:docMk/>
          <pc:sldMk cId="3315157408" sldId="2399"/>
        </pc:sldMkLst>
        <pc:spChg chg="mod">
          <ac:chgData name="Cindi Blunt" userId="e64e7f7c-9fe7-443f-971d-d9c10ae46f19" providerId="ADAL" clId="{FDDACA8B-72AC-4613-9BF9-A8930C532C8E}" dt="2025-06-19T10:43:30.270" v="3048" actId="14100"/>
          <ac:spMkLst>
            <pc:docMk/>
            <pc:sldMk cId="3315157408" sldId="2399"/>
            <ac:spMk id="9" creationId="{20473B41-81E7-1E07-6DCF-D27D8D383582}"/>
          </ac:spMkLst>
        </pc:spChg>
        <pc:spChg chg="mod">
          <ac:chgData name="Cindi Blunt" userId="e64e7f7c-9fe7-443f-971d-d9c10ae46f19" providerId="ADAL" clId="{FDDACA8B-72AC-4613-9BF9-A8930C532C8E}" dt="2025-06-19T10:47:43.674" v="3085" actId="20577"/>
          <ac:spMkLst>
            <pc:docMk/>
            <pc:sldMk cId="3315157408" sldId="2399"/>
            <ac:spMk id="12" creationId="{677D22AF-BD43-5868-5A38-DC7D40057A96}"/>
          </ac:spMkLst>
        </pc:spChg>
        <pc:spChg chg="del">
          <ac:chgData name="Cindi Blunt" userId="e64e7f7c-9fe7-443f-971d-d9c10ae46f19" providerId="ADAL" clId="{FDDACA8B-72AC-4613-9BF9-A8930C532C8E}" dt="2025-06-19T09:44:59.901" v="2273" actId="478"/>
          <ac:spMkLst>
            <pc:docMk/>
            <pc:sldMk cId="3315157408" sldId="2399"/>
            <ac:spMk id="15" creationId="{14EC06C5-500F-E164-A845-51F4C0C8D14D}"/>
          </ac:spMkLst>
        </pc:spChg>
        <pc:spChg chg="del">
          <ac:chgData name="Cindi Blunt" userId="e64e7f7c-9fe7-443f-971d-d9c10ae46f19" providerId="ADAL" clId="{FDDACA8B-72AC-4613-9BF9-A8930C532C8E}" dt="2025-06-19T09:45:01.626" v="2274" actId="478"/>
          <ac:spMkLst>
            <pc:docMk/>
            <pc:sldMk cId="3315157408" sldId="2399"/>
            <ac:spMk id="16" creationId="{9AE9783A-999E-EE59-9A83-B8D9A8B8D598}"/>
          </ac:spMkLst>
        </pc:spChg>
      </pc:sldChg>
      <pc:sldChg chg="addSp delSp modSp mod">
        <pc:chgData name="Cindi Blunt" userId="e64e7f7c-9fe7-443f-971d-d9c10ae46f19" providerId="ADAL" clId="{FDDACA8B-72AC-4613-9BF9-A8930C532C8E}" dt="2025-06-19T11:25:23.293" v="3190" actId="1076"/>
        <pc:sldMkLst>
          <pc:docMk/>
          <pc:sldMk cId="4190382245" sldId="2401"/>
        </pc:sldMkLst>
        <pc:spChg chg="add mod">
          <ac:chgData name="Cindi Blunt" userId="e64e7f7c-9fe7-443f-971d-d9c10ae46f19" providerId="ADAL" clId="{FDDACA8B-72AC-4613-9BF9-A8930C532C8E}" dt="2025-06-19T11:25:23.293" v="3190" actId="1076"/>
          <ac:spMkLst>
            <pc:docMk/>
            <pc:sldMk cId="4190382245" sldId="2401"/>
            <ac:spMk id="5" creationId="{6DF92941-B11D-4606-F620-84F6FADE6856}"/>
          </ac:spMkLst>
        </pc:spChg>
        <pc:spChg chg="mod">
          <ac:chgData name="Cindi Blunt" userId="e64e7f7c-9fe7-443f-971d-d9c10ae46f19" providerId="ADAL" clId="{FDDACA8B-72AC-4613-9BF9-A8930C532C8E}" dt="2025-06-19T10:14:43.820" v="2643" actId="14100"/>
          <ac:spMkLst>
            <pc:docMk/>
            <pc:sldMk cId="4190382245" sldId="2401"/>
            <ac:spMk id="9" creationId="{1035BDAD-E227-00CA-9742-A8DF6D3EF4A9}"/>
          </ac:spMkLst>
        </pc:spChg>
        <pc:spChg chg="mod">
          <ac:chgData name="Cindi Blunt" userId="e64e7f7c-9fe7-443f-971d-d9c10ae46f19" providerId="ADAL" clId="{FDDACA8B-72AC-4613-9BF9-A8930C532C8E}" dt="2025-06-19T10:22:36.412" v="2658" actId="13926"/>
          <ac:spMkLst>
            <pc:docMk/>
            <pc:sldMk cId="4190382245" sldId="2401"/>
            <ac:spMk id="12" creationId="{FC793E09-57E6-C9CF-1633-1C4D30386444}"/>
          </ac:spMkLst>
        </pc:spChg>
        <pc:picChg chg="add del mod">
          <ac:chgData name="Cindi Blunt" userId="e64e7f7c-9fe7-443f-971d-d9c10ae46f19" providerId="ADAL" clId="{FDDACA8B-72AC-4613-9BF9-A8930C532C8E}" dt="2025-06-19T10:13:20.014" v="2631" actId="478"/>
          <ac:picMkLst>
            <pc:docMk/>
            <pc:sldMk cId="4190382245" sldId="2401"/>
            <ac:picMk id="3" creationId="{00C1D0B4-ED2D-5DB0-B190-90AD1899B9DD}"/>
          </ac:picMkLst>
        </pc:picChg>
        <pc:picChg chg="add mod">
          <ac:chgData name="Cindi Blunt" userId="e64e7f7c-9fe7-443f-971d-d9c10ae46f19" providerId="ADAL" clId="{FDDACA8B-72AC-4613-9BF9-A8930C532C8E}" dt="2025-06-19T10:15:46.372" v="2644" actId="1076"/>
          <ac:picMkLst>
            <pc:docMk/>
            <pc:sldMk cId="4190382245" sldId="2401"/>
            <ac:picMk id="4" creationId="{52B941E1-C06D-66C8-4569-5A35D21E2508}"/>
          </ac:picMkLst>
        </pc:picChg>
        <pc:picChg chg="add del">
          <ac:chgData name="Cindi Blunt" userId="e64e7f7c-9fe7-443f-971d-d9c10ae46f19" providerId="ADAL" clId="{FDDACA8B-72AC-4613-9BF9-A8930C532C8E}" dt="2025-06-19T11:24:51.164" v="3189" actId="22"/>
          <ac:picMkLst>
            <pc:docMk/>
            <pc:sldMk cId="4190382245" sldId="2401"/>
            <ac:picMk id="8" creationId="{9E3D2818-B16D-D6B4-8C0E-B248395C5391}"/>
          </ac:picMkLst>
        </pc:picChg>
      </pc:sldChg>
      <pc:sldChg chg="delSp modSp del mod">
        <pc:chgData name="Cindi Blunt" userId="e64e7f7c-9fe7-443f-971d-d9c10ae46f19" providerId="ADAL" clId="{FDDACA8B-72AC-4613-9BF9-A8930C532C8E}" dt="2025-06-19T09:13:50.566" v="2244" actId="2696"/>
        <pc:sldMkLst>
          <pc:docMk/>
          <pc:sldMk cId="1276778402" sldId="2402"/>
        </pc:sldMkLst>
      </pc:sldChg>
      <pc:sldChg chg="addSp delSp modSp del">
        <pc:chgData name="Cindi Blunt" userId="e64e7f7c-9fe7-443f-971d-d9c10ae46f19" providerId="ADAL" clId="{FDDACA8B-72AC-4613-9BF9-A8930C532C8E}" dt="2025-06-17T15:34:37.654" v="147" actId="2696"/>
        <pc:sldMkLst>
          <pc:docMk/>
          <pc:sldMk cId="1061479587" sldId="2404"/>
        </pc:sldMkLst>
      </pc:sldChg>
      <pc:sldChg chg="addSp modSp mod">
        <pc:chgData name="Cindi Blunt" userId="e64e7f7c-9fe7-443f-971d-d9c10ae46f19" providerId="ADAL" clId="{FDDACA8B-72AC-4613-9BF9-A8930C532C8E}" dt="2025-06-19T09:43:35.641" v="2267" actId="1076"/>
        <pc:sldMkLst>
          <pc:docMk/>
          <pc:sldMk cId="2926389074" sldId="2409"/>
        </pc:sldMkLst>
        <pc:spChg chg="mod">
          <ac:chgData name="Cindi Blunt" userId="e64e7f7c-9fe7-443f-971d-d9c10ae46f19" providerId="ADAL" clId="{FDDACA8B-72AC-4613-9BF9-A8930C532C8E}" dt="2025-06-19T09:43:32.671" v="2266" actId="1076"/>
          <ac:spMkLst>
            <pc:docMk/>
            <pc:sldMk cId="2926389074" sldId="2409"/>
            <ac:spMk id="2" creationId="{ABB216D0-3098-FEAC-B58C-5C3450A86319}"/>
          </ac:spMkLst>
        </pc:spChg>
        <pc:spChg chg="mod">
          <ac:chgData name="Cindi Blunt" userId="e64e7f7c-9fe7-443f-971d-d9c10ae46f19" providerId="ADAL" clId="{FDDACA8B-72AC-4613-9BF9-A8930C532C8E}" dt="2025-06-19T09:43:35.641" v="2267" actId="1076"/>
          <ac:spMkLst>
            <pc:docMk/>
            <pc:sldMk cId="2926389074" sldId="2409"/>
            <ac:spMk id="3" creationId="{80063432-596B-5D26-AC4C-3CF0C84B4639}"/>
          </ac:spMkLst>
        </pc:spChg>
        <pc:picChg chg="add mod">
          <ac:chgData name="Cindi Blunt" userId="e64e7f7c-9fe7-443f-971d-d9c10ae46f19" providerId="ADAL" clId="{FDDACA8B-72AC-4613-9BF9-A8930C532C8E}" dt="2025-06-19T09:43:29.708" v="2265" actId="1076"/>
          <ac:picMkLst>
            <pc:docMk/>
            <pc:sldMk cId="2926389074" sldId="2409"/>
            <ac:picMk id="2050" creationId="{345875F3-FBED-3A7E-C471-E3BF104697F3}"/>
          </ac:picMkLst>
        </pc:picChg>
      </pc:sldChg>
      <pc:sldChg chg="addSp delSp modSp mod">
        <pc:chgData name="Cindi Blunt" userId="e64e7f7c-9fe7-443f-971d-d9c10ae46f19" providerId="ADAL" clId="{FDDACA8B-72AC-4613-9BF9-A8930C532C8E}" dt="2025-06-19T09:44:24.958" v="2270" actId="1076"/>
        <pc:sldMkLst>
          <pc:docMk/>
          <pc:sldMk cId="2649306211" sldId="2410"/>
        </pc:sldMkLst>
        <pc:spChg chg="mod">
          <ac:chgData name="Cindi Blunt" userId="e64e7f7c-9fe7-443f-971d-d9c10ae46f19" providerId="ADAL" clId="{FDDACA8B-72AC-4613-9BF9-A8930C532C8E}" dt="2025-06-19T09:44:24.958" v="2270" actId="1076"/>
          <ac:spMkLst>
            <pc:docMk/>
            <pc:sldMk cId="2649306211" sldId="2410"/>
            <ac:spMk id="4" creationId="{C902BE8B-844A-7B72-9C9D-295E1ED45B92}"/>
          </ac:spMkLst>
        </pc:spChg>
        <pc:graphicFrameChg chg="del">
          <ac:chgData name="Cindi Blunt" userId="e64e7f7c-9fe7-443f-971d-d9c10ae46f19" providerId="ADAL" clId="{FDDACA8B-72AC-4613-9BF9-A8930C532C8E}" dt="2025-06-19T09:41:54.865" v="2249" actId="478"/>
          <ac:graphicFrameMkLst>
            <pc:docMk/>
            <pc:sldMk cId="2649306211" sldId="2410"/>
            <ac:graphicFrameMk id="3" creationId="{E47E00FC-600B-9206-8242-90E8DE00AFC6}"/>
          </ac:graphicFrameMkLst>
        </pc:graphicFrameChg>
        <pc:picChg chg="add mod">
          <ac:chgData name="Cindi Blunt" userId="e64e7f7c-9fe7-443f-971d-d9c10ae46f19" providerId="ADAL" clId="{FDDACA8B-72AC-4613-9BF9-A8930C532C8E}" dt="2025-06-19T09:42:01.947" v="2252" actId="1076"/>
          <ac:picMkLst>
            <pc:docMk/>
            <pc:sldMk cId="2649306211" sldId="2410"/>
            <ac:picMk id="5" creationId="{A3E4E968-D680-67FF-CF8C-70D92DBBC6B1}"/>
          </ac:picMkLst>
        </pc:picChg>
      </pc:sldChg>
      <pc:sldChg chg="modSp mod">
        <pc:chgData name="Cindi Blunt" userId="e64e7f7c-9fe7-443f-971d-d9c10ae46f19" providerId="ADAL" clId="{FDDACA8B-72AC-4613-9BF9-A8930C532C8E}" dt="2025-06-17T15:36:02.098" v="148" actId="1076"/>
        <pc:sldMkLst>
          <pc:docMk/>
          <pc:sldMk cId="3844418080" sldId="2411"/>
        </pc:sldMkLst>
        <pc:picChg chg="mod">
          <ac:chgData name="Cindi Blunt" userId="e64e7f7c-9fe7-443f-971d-d9c10ae46f19" providerId="ADAL" clId="{FDDACA8B-72AC-4613-9BF9-A8930C532C8E}" dt="2025-06-17T15:36:02.098" v="148" actId="1076"/>
          <ac:picMkLst>
            <pc:docMk/>
            <pc:sldMk cId="3844418080" sldId="2411"/>
            <ac:picMk id="9" creationId="{EF50B224-B735-37D2-C481-F2626CD75CD8}"/>
          </ac:picMkLst>
        </pc:picChg>
      </pc:sldChg>
      <pc:sldChg chg="addSp delSp modSp mod">
        <pc:chgData name="Cindi Blunt" userId="e64e7f7c-9fe7-443f-971d-d9c10ae46f19" providerId="ADAL" clId="{FDDACA8B-72AC-4613-9BF9-A8930C532C8E}" dt="2025-06-19T10:24:45.261" v="2667" actId="5793"/>
        <pc:sldMkLst>
          <pc:docMk/>
          <pc:sldMk cId="2932369118" sldId="2427"/>
        </pc:sldMkLst>
        <pc:spChg chg="mod">
          <ac:chgData name="Cindi Blunt" userId="e64e7f7c-9fe7-443f-971d-d9c10ae46f19" providerId="ADAL" clId="{FDDACA8B-72AC-4613-9BF9-A8930C532C8E}" dt="2025-06-19T10:24:45.261" v="2667" actId="5793"/>
          <ac:spMkLst>
            <pc:docMk/>
            <pc:sldMk cId="2932369118" sldId="2427"/>
            <ac:spMk id="9" creationId="{20ADB1AD-1A61-EE4F-83E3-8F28F8CC1A37}"/>
          </ac:spMkLst>
        </pc:spChg>
        <pc:spChg chg="mod">
          <ac:chgData name="Cindi Blunt" userId="e64e7f7c-9fe7-443f-971d-d9c10ae46f19" providerId="ADAL" clId="{FDDACA8B-72AC-4613-9BF9-A8930C532C8E}" dt="2025-06-19T09:09:14.839" v="1932" actId="1076"/>
          <ac:spMkLst>
            <pc:docMk/>
            <pc:sldMk cId="2932369118" sldId="2427"/>
            <ac:spMk id="12" creationId="{AE761ECD-C72D-3CC6-6D52-91F189B00F37}"/>
          </ac:spMkLst>
        </pc:spChg>
        <pc:picChg chg="add mod">
          <ac:chgData name="Cindi Blunt" userId="e64e7f7c-9fe7-443f-971d-d9c10ae46f19" providerId="ADAL" clId="{FDDACA8B-72AC-4613-9BF9-A8930C532C8E}" dt="2025-06-17T16:44:47.425" v="1617"/>
          <ac:picMkLst>
            <pc:docMk/>
            <pc:sldMk cId="2932369118" sldId="2427"/>
            <ac:picMk id="3" creationId="{6D3BA8E4-2F99-93A1-14ED-B7368391FA92}"/>
          </ac:picMkLst>
        </pc:picChg>
      </pc:sldChg>
      <pc:sldChg chg="addSp delSp modSp mod">
        <pc:chgData name="Cindi Blunt" userId="e64e7f7c-9fe7-443f-971d-d9c10ae46f19" providerId="ADAL" clId="{FDDACA8B-72AC-4613-9BF9-A8930C532C8E}" dt="2025-06-19T10:33:46.107" v="2855" actId="6549"/>
        <pc:sldMkLst>
          <pc:docMk/>
          <pc:sldMk cId="1122895324" sldId="2428"/>
        </pc:sldMkLst>
        <pc:spChg chg="mod">
          <ac:chgData name="Cindi Blunt" userId="e64e7f7c-9fe7-443f-971d-d9c10ae46f19" providerId="ADAL" clId="{FDDACA8B-72AC-4613-9BF9-A8930C532C8E}" dt="2025-06-19T10:32:38.905" v="2854" actId="20577"/>
          <ac:spMkLst>
            <pc:docMk/>
            <pc:sldMk cId="1122895324" sldId="2428"/>
            <ac:spMk id="9" creationId="{A52FF3AD-235C-941A-5E58-29434E1E6D0F}"/>
          </ac:spMkLst>
        </pc:spChg>
        <pc:spChg chg="mod">
          <ac:chgData name="Cindi Blunt" userId="e64e7f7c-9fe7-443f-971d-d9c10ae46f19" providerId="ADAL" clId="{FDDACA8B-72AC-4613-9BF9-A8930C532C8E}" dt="2025-06-19T10:33:46.107" v="2855" actId="6549"/>
          <ac:spMkLst>
            <pc:docMk/>
            <pc:sldMk cId="1122895324" sldId="2428"/>
            <ac:spMk id="12" creationId="{4EAED5ED-2100-8961-8B91-6FE439435B64}"/>
          </ac:spMkLst>
        </pc:spChg>
        <pc:picChg chg="add mod">
          <ac:chgData name="Cindi Blunt" userId="e64e7f7c-9fe7-443f-971d-d9c10ae46f19" providerId="ADAL" clId="{FDDACA8B-72AC-4613-9BF9-A8930C532C8E}" dt="2025-06-17T16:47:48.488" v="1705" actId="1076"/>
          <ac:picMkLst>
            <pc:docMk/>
            <pc:sldMk cId="1122895324" sldId="2428"/>
            <ac:picMk id="3" creationId="{D0EEA212-90EA-7C9E-2082-B0C04259634A}"/>
          </ac:picMkLst>
        </pc:picChg>
        <pc:picChg chg="add mod">
          <ac:chgData name="Cindi Blunt" userId="e64e7f7c-9fe7-443f-971d-d9c10ae46f19" providerId="ADAL" clId="{FDDACA8B-72AC-4613-9BF9-A8930C532C8E}" dt="2025-06-17T16:48:49.217" v="1708" actId="1076"/>
          <ac:picMkLst>
            <pc:docMk/>
            <pc:sldMk cId="1122895324" sldId="2428"/>
            <ac:picMk id="4098" creationId="{12106902-1E26-1920-27DF-0DC88FE9A683}"/>
          </ac:picMkLst>
        </pc:picChg>
      </pc:sldChg>
      <pc:sldChg chg="addSp delSp modSp mod">
        <pc:chgData name="Cindi Blunt" userId="e64e7f7c-9fe7-443f-971d-d9c10ae46f19" providerId="ADAL" clId="{FDDACA8B-72AC-4613-9BF9-A8930C532C8E}" dt="2025-06-19T10:30:36.005" v="2834" actId="20577"/>
        <pc:sldMkLst>
          <pc:docMk/>
          <pc:sldMk cId="3262587189" sldId="2429"/>
        </pc:sldMkLst>
        <pc:spChg chg="mod">
          <ac:chgData name="Cindi Blunt" userId="e64e7f7c-9fe7-443f-971d-d9c10ae46f19" providerId="ADAL" clId="{FDDACA8B-72AC-4613-9BF9-A8930C532C8E}" dt="2025-06-19T10:27:30.070" v="2757" actId="20577"/>
          <ac:spMkLst>
            <pc:docMk/>
            <pc:sldMk cId="3262587189" sldId="2429"/>
            <ac:spMk id="9" creationId="{14F6D7DB-8765-5921-1D24-39FAE9AD687A}"/>
          </ac:spMkLst>
        </pc:spChg>
        <pc:spChg chg="mod">
          <ac:chgData name="Cindi Blunt" userId="e64e7f7c-9fe7-443f-971d-d9c10ae46f19" providerId="ADAL" clId="{FDDACA8B-72AC-4613-9BF9-A8930C532C8E}" dt="2025-06-19T10:30:36.005" v="2834" actId="20577"/>
          <ac:spMkLst>
            <pc:docMk/>
            <pc:sldMk cId="3262587189" sldId="2429"/>
            <ac:spMk id="12" creationId="{FB97586F-4283-54AE-627D-C0E690519856}"/>
          </ac:spMkLst>
        </pc:spChg>
        <pc:picChg chg="add mod">
          <ac:chgData name="Cindi Blunt" userId="e64e7f7c-9fe7-443f-971d-d9c10ae46f19" providerId="ADAL" clId="{FDDACA8B-72AC-4613-9BF9-A8930C532C8E}" dt="2025-06-17T16:45:12.638" v="1622" actId="1076"/>
          <ac:picMkLst>
            <pc:docMk/>
            <pc:sldMk cId="3262587189" sldId="2429"/>
            <ac:picMk id="3" creationId="{E922509E-A46D-88B9-C3DC-3FC57B0DC7DE}"/>
          </ac:picMkLst>
        </pc:picChg>
      </pc:sldChg>
      <pc:sldChg chg="addSp delSp modSp mod">
        <pc:chgData name="Cindi Blunt" userId="e64e7f7c-9fe7-443f-971d-d9c10ae46f19" providerId="ADAL" clId="{FDDACA8B-72AC-4613-9BF9-A8930C532C8E}" dt="2025-06-19T10:54:32.846" v="3135" actId="6549"/>
        <pc:sldMkLst>
          <pc:docMk/>
          <pc:sldMk cId="1216692840" sldId="2430"/>
        </pc:sldMkLst>
        <pc:spChg chg="mod">
          <ac:chgData name="Cindi Blunt" userId="e64e7f7c-9fe7-443f-971d-d9c10ae46f19" providerId="ADAL" clId="{FDDACA8B-72AC-4613-9BF9-A8930C532C8E}" dt="2025-06-17T15:44:13.906" v="333" actId="20577"/>
          <ac:spMkLst>
            <pc:docMk/>
            <pc:sldMk cId="1216692840" sldId="2430"/>
            <ac:spMk id="6" creationId="{CF6A2C43-6AAD-0C01-7757-EFDEDCAC4AA9}"/>
          </ac:spMkLst>
        </pc:spChg>
        <pc:spChg chg="mod">
          <ac:chgData name="Cindi Blunt" userId="e64e7f7c-9fe7-443f-971d-d9c10ae46f19" providerId="ADAL" clId="{FDDACA8B-72AC-4613-9BF9-A8930C532C8E}" dt="2025-06-19T10:51:21.700" v="3134" actId="13926"/>
          <ac:spMkLst>
            <pc:docMk/>
            <pc:sldMk cId="1216692840" sldId="2430"/>
            <ac:spMk id="9" creationId="{BAACEBC4-D8EC-DECE-4024-FB471137C1E7}"/>
          </ac:spMkLst>
        </pc:spChg>
        <pc:spChg chg="add del mod">
          <ac:chgData name="Cindi Blunt" userId="e64e7f7c-9fe7-443f-971d-d9c10ae46f19" providerId="ADAL" clId="{FDDACA8B-72AC-4613-9BF9-A8930C532C8E}" dt="2025-06-19T10:54:32.846" v="3135" actId="6549"/>
          <ac:spMkLst>
            <pc:docMk/>
            <pc:sldMk cId="1216692840" sldId="2430"/>
            <ac:spMk id="12" creationId="{EEDCFDA7-E80E-5957-08CF-528528BE1F31}"/>
          </ac:spMkLst>
        </pc:spChg>
        <pc:picChg chg="add mod">
          <ac:chgData name="Cindi Blunt" userId="e64e7f7c-9fe7-443f-971d-d9c10ae46f19" providerId="ADAL" clId="{FDDACA8B-72AC-4613-9BF9-A8930C532C8E}" dt="2025-06-19T09:53:07.918" v="2557" actId="14100"/>
          <ac:picMkLst>
            <pc:docMk/>
            <pc:sldMk cId="1216692840" sldId="2430"/>
            <ac:picMk id="5" creationId="{49ADDDB3-5CEF-0A87-BB84-A55C165472AF}"/>
          </ac:picMkLst>
        </pc:picChg>
        <pc:picChg chg="add mod">
          <ac:chgData name="Cindi Blunt" userId="e64e7f7c-9fe7-443f-971d-d9c10ae46f19" providerId="ADAL" clId="{FDDACA8B-72AC-4613-9BF9-A8930C532C8E}" dt="2025-06-19T09:53:12.529" v="2559" actId="1076"/>
          <ac:picMkLst>
            <pc:docMk/>
            <pc:sldMk cId="1216692840" sldId="2430"/>
            <ac:picMk id="3074" creationId="{B694BE08-099C-C58D-9C1C-D92DFEED373C}"/>
          </ac:picMkLst>
        </pc:picChg>
        <pc:picChg chg="add mod">
          <ac:chgData name="Cindi Blunt" userId="e64e7f7c-9fe7-443f-971d-d9c10ae46f19" providerId="ADAL" clId="{FDDACA8B-72AC-4613-9BF9-A8930C532C8E}" dt="2025-06-19T09:53:21.199" v="2562" actId="1076"/>
          <ac:picMkLst>
            <pc:docMk/>
            <pc:sldMk cId="1216692840" sldId="2430"/>
            <ac:picMk id="5122" creationId="{59B18C28-E128-073A-D9C4-8EF04E4BAB6E}"/>
          </ac:picMkLst>
        </pc:picChg>
      </pc:sldChg>
      <pc:sldChg chg="addSp delSp modSp mod">
        <pc:chgData name="Cindi Blunt" userId="e64e7f7c-9fe7-443f-971d-d9c10ae46f19" providerId="ADAL" clId="{FDDACA8B-72AC-4613-9BF9-A8930C532C8E}" dt="2025-06-19T11:13:17.294" v="3187" actId="1076"/>
        <pc:sldMkLst>
          <pc:docMk/>
          <pc:sldMk cId="2672915452" sldId="2431"/>
        </pc:sldMkLst>
        <pc:spChg chg="mod">
          <ac:chgData name="Cindi Blunt" userId="e64e7f7c-9fe7-443f-971d-d9c10ae46f19" providerId="ADAL" clId="{FDDACA8B-72AC-4613-9BF9-A8930C532C8E}" dt="2025-06-19T09:46:53.699" v="2309" actId="20577"/>
          <ac:spMkLst>
            <pc:docMk/>
            <pc:sldMk cId="2672915452" sldId="2431"/>
            <ac:spMk id="6" creationId="{F0515BE9-66AA-ACD8-2643-E91A747BC258}"/>
          </ac:spMkLst>
        </pc:spChg>
        <pc:spChg chg="mod">
          <ac:chgData name="Cindi Blunt" userId="e64e7f7c-9fe7-443f-971d-d9c10ae46f19" providerId="ADAL" clId="{FDDACA8B-72AC-4613-9BF9-A8930C532C8E}" dt="2025-06-19T09:49:32.511" v="2485" actId="6549"/>
          <ac:spMkLst>
            <pc:docMk/>
            <pc:sldMk cId="2672915452" sldId="2431"/>
            <ac:spMk id="9" creationId="{31664D4C-991B-81C3-544C-8F3002063F07}"/>
          </ac:spMkLst>
        </pc:spChg>
        <pc:spChg chg="mod">
          <ac:chgData name="Cindi Blunt" userId="e64e7f7c-9fe7-443f-971d-d9c10ae46f19" providerId="ADAL" clId="{FDDACA8B-72AC-4613-9BF9-A8930C532C8E}" dt="2025-06-19T11:13:17.294" v="3187" actId="1076"/>
          <ac:spMkLst>
            <pc:docMk/>
            <pc:sldMk cId="2672915452" sldId="2431"/>
            <ac:spMk id="12" creationId="{3D18A7D7-4702-167D-F135-EAA0D31EE7CF}"/>
          </ac:spMkLst>
        </pc:spChg>
        <pc:spChg chg="del">
          <ac:chgData name="Cindi Blunt" userId="e64e7f7c-9fe7-443f-971d-d9c10ae46f19" providerId="ADAL" clId="{FDDACA8B-72AC-4613-9BF9-A8930C532C8E}" dt="2025-06-19T09:50:10.002" v="2549" actId="478"/>
          <ac:spMkLst>
            <pc:docMk/>
            <pc:sldMk cId="2672915452" sldId="2431"/>
            <ac:spMk id="15" creationId="{AC34C030-B107-59C1-A22E-219E79D47FAA}"/>
          </ac:spMkLst>
        </pc:spChg>
        <pc:spChg chg="del">
          <ac:chgData name="Cindi Blunt" userId="e64e7f7c-9fe7-443f-971d-d9c10ae46f19" providerId="ADAL" clId="{FDDACA8B-72AC-4613-9BF9-A8930C532C8E}" dt="2025-06-19T09:50:12.107" v="2550" actId="478"/>
          <ac:spMkLst>
            <pc:docMk/>
            <pc:sldMk cId="2672915452" sldId="2431"/>
            <ac:spMk id="16" creationId="{D11D51C9-EDF3-C913-D29D-9F9F9B296183}"/>
          </ac:spMkLst>
        </pc:spChg>
        <pc:graphicFrameChg chg="add mod">
          <ac:chgData name="Cindi Blunt" userId="e64e7f7c-9fe7-443f-971d-d9c10ae46f19" providerId="ADAL" clId="{FDDACA8B-72AC-4613-9BF9-A8930C532C8E}" dt="2025-06-19T09:47:30.317" v="2310"/>
          <ac:graphicFrameMkLst>
            <pc:docMk/>
            <pc:sldMk cId="2672915452" sldId="2431"/>
            <ac:graphicFrameMk id="2" creationId="{C9A6F9CE-F647-B5B5-EDA7-0AFDB0A595DC}"/>
          </ac:graphicFrameMkLst>
        </pc:graphicFrameChg>
        <pc:picChg chg="add mod">
          <ac:chgData name="Cindi Blunt" userId="e64e7f7c-9fe7-443f-971d-d9c10ae46f19" providerId="ADAL" clId="{FDDACA8B-72AC-4613-9BF9-A8930C532C8E}" dt="2025-06-19T09:50:58.828" v="2553" actId="1076"/>
          <ac:picMkLst>
            <pc:docMk/>
            <pc:sldMk cId="2672915452" sldId="2431"/>
            <ac:picMk id="4098" creationId="{9CE40F30-C533-0993-F40B-8110B9EC8F90}"/>
          </ac:picMkLst>
        </pc:picChg>
      </pc:sldChg>
      <pc:sldChg chg="addSp delSp modSp new mod">
        <pc:chgData name="Cindi Blunt" userId="e64e7f7c-9fe7-443f-971d-d9c10ae46f19" providerId="ADAL" clId="{FDDACA8B-72AC-4613-9BF9-A8930C532C8E}" dt="2025-06-17T15:34:26.440" v="146" actId="1076"/>
        <pc:sldMkLst>
          <pc:docMk/>
          <pc:sldMk cId="4174945423" sldId="2432"/>
        </pc:sldMkLst>
        <pc:spChg chg="add mod">
          <ac:chgData name="Cindi Blunt" userId="e64e7f7c-9fe7-443f-971d-d9c10ae46f19" providerId="ADAL" clId="{FDDACA8B-72AC-4613-9BF9-A8930C532C8E}" dt="2025-06-17T15:26:39.972" v="118" actId="14100"/>
          <ac:spMkLst>
            <pc:docMk/>
            <pc:sldMk cId="4174945423" sldId="2432"/>
            <ac:spMk id="6" creationId="{EB87441A-ADF8-0037-DBD0-5109760A8577}"/>
          </ac:spMkLst>
        </pc:spChg>
        <pc:spChg chg="add mod">
          <ac:chgData name="Cindi Blunt" userId="e64e7f7c-9fe7-443f-971d-d9c10ae46f19" providerId="ADAL" clId="{FDDACA8B-72AC-4613-9BF9-A8930C532C8E}" dt="2025-06-17T15:27:10.392" v="123" actId="14100"/>
          <ac:spMkLst>
            <pc:docMk/>
            <pc:sldMk cId="4174945423" sldId="2432"/>
            <ac:spMk id="10" creationId="{B19B85D0-DB56-B9E3-F01A-912EEDB0B394}"/>
          </ac:spMkLst>
        </pc:spChg>
        <pc:spChg chg="add mod">
          <ac:chgData name="Cindi Blunt" userId="e64e7f7c-9fe7-443f-971d-d9c10ae46f19" providerId="ADAL" clId="{FDDACA8B-72AC-4613-9BF9-A8930C532C8E}" dt="2025-06-17T15:24:56.685" v="58" actId="1076"/>
          <ac:spMkLst>
            <pc:docMk/>
            <pc:sldMk cId="4174945423" sldId="2432"/>
            <ac:spMk id="11" creationId="{AC684FAC-9CAC-94BE-9DF1-0AA608D7FCA1}"/>
          </ac:spMkLst>
        </pc:spChg>
        <pc:spChg chg="add mod">
          <ac:chgData name="Cindi Blunt" userId="e64e7f7c-9fe7-443f-971d-d9c10ae46f19" providerId="ADAL" clId="{FDDACA8B-72AC-4613-9BF9-A8930C532C8E}" dt="2025-06-17T15:27:22.568" v="135" actId="20577"/>
          <ac:spMkLst>
            <pc:docMk/>
            <pc:sldMk cId="4174945423" sldId="2432"/>
            <ac:spMk id="13" creationId="{63BCE299-E0C6-BAB5-A2CC-55609F8E694B}"/>
          </ac:spMkLst>
        </pc:spChg>
        <pc:picChg chg="add mod">
          <ac:chgData name="Cindi Blunt" userId="e64e7f7c-9fe7-443f-971d-d9c10ae46f19" providerId="ADAL" clId="{FDDACA8B-72AC-4613-9BF9-A8930C532C8E}" dt="2025-06-17T15:34:26.440" v="146" actId="1076"/>
          <ac:picMkLst>
            <pc:docMk/>
            <pc:sldMk cId="4174945423" sldId="2432"/>
            <ac:picMk id="5" creationId="{968C6E1F-43B9-8A76-5D32-CE1A48E6626E}"/>
          </ac:picMkLst>
        </pc:picChg>
        <pc:picChg chg="add mod">
          <ac:chgData name="Cindi Blunt" userId="e64e7f7c-9fe7-443f-971d-d9c10ae46f19" providerId="ADAL" clId="{FDDACA8B-72AC-4613-9BF9-A8930C532C8E}" dt="2025-06-17T15:26:45.781" v="120" actId="1076"/>
          <ac:picMkLst>
            <pc:docMk/>
            <pc:sldMk cId="4174945423" sldId="2432"/>
            <ac:picMk id="12" creationId="{E1B908E3-942C-7233-FB6D-5258546D79FA}"/>
          </ac:picMkLst>
        </pc:picChg>
        <pc:picChg chg="add mod">
          <ac:chgData name="Cindi Blunt" userId="e64e7f7c-9fe7-443f-971d-d9c10ae46f19" providerId="ADAL" clId="{FDDACA8B-72AC-4613-9BF9-A8930C532C8E}" dt="2025-06-17T15:34:02.080" v="143" actId="1076"/>
          <ac:picMkLst>
            <pc:docMk/>
            <pc:sldMk cId="4174945423" sldId="2432"/>
            <ac:picMk id="2050" creationId="{FA894362-43D0-703A-8540-297E4195E870}"/>
          </ac:picMkLst>
        </pc:picChg>
      </pc:sldChg>
      <pc:sldChg chg="addSp delSp modSp add mod">
        <pc:chgData name="Cindi Blunt" userId="e64e7f7c-9fe7-443f-971d-d9c10ae46f19" providerId="ADAL" clId="{FDDACA8B-72AC-4613-9BF9-A8930C532C8E}" dt="2025-06-19T11:13:06.815" v="3186" actId="20577"/>
        <pc:sldMkLst>
          <pc:docMk/>
          <pc:sldMk cId="1436859664" sldId="2433"/>
        </pc:sldMkLst>
        <pc:spChg chg="mod">
          <ac:chgData name="Cindi Blunt" userId="e64e7f7c-9fe7-443f-971d-d9c10ae46f19" providerId="ADAL" clId="{FDDACA8B-72AC-4613-9BF9-A8930C532C8E}" dt="2025-06-19T09:10:31.173" v="1945" actId="20577"/>
          <ac:spMkLst>
            <pc:docMk/>
            <pc:sldMk cId="1436859664" sldId="2433"/>
            <ac:spMk id="6" creationId="{50E7115C-4AEB-4DBA-72C8-80083D1C803A}"/>
          </ac:spMkLst>
        </pc:spChg>
        <pc:spChg chg="mod">
          <ac:chgData name="Cindi Blunt" userId="e64e7f7c-9fe7-443f-971d-d9c10ae46f19" providerId="ADAL" clId="{FDDACA8B-72AC-4613-9BF9-A8930C532C8E}" dt="2025-06-19T11:12:55.688" v="3168" actId="14100"/>
          <ac:spMkLst>
            <pc:docMk/>
            <pc:sldMk cId="1436859664" sldId="2433"/>
            <ac:spMk id="9" creationId="{DC66D6DF-D20C-657E-101A-59E05E92EA02}"/>
          </ac:spMkLst>
        </pc:spChg>
        <pc:spChg chg="mod">
          <ac:chgData name="Cindi Blunt" userId="e64e7f7c-9fe7-443f-971d-d9c10ae46f19" providerId="ADAL" clId="{FDDACA8B-72AC-4613-9BF9-A8930C532C8E}" dt="2025-06-19T11:13:06.815" v="3186" actId="20577"/>
          <ac:spMkLst>
            <pc:docMk/>
            <pc:sldMk cId="1436859664" sldId="2433"/>
            <ac:spMk id="12" creationId="{9ACEE218-8338-AFC2-1507-41A147DAC63C}"/>
          </ac:spMkLst>
        </pc:spChg>
        <pc:spChg chg="del mod">
          <ac:chgData name="Cindi Blunt" userId="e64e7f7c-9fe7-443f-971d-d9c10ae46f19" providerId="ADAL" clId="{FDDACA8B-72AC-4613-9BF9-A8930C532C8E}" dt="2025-06-19T11:09:40.848" v="3145" actId="478"/>
          <ac:spMkLst>
            <pc:docMk/>
            <pc:sldMk cId="1436859664" sldId="2433"/>
            <ac:spMk id="15" creationId="{7254213F-3EA7-56BC-3F01-082DB5FDEDAC}"/>
          </ac:spMkLst>
        </pc:spChg>
        <pc:spChg chg="del">
          <ac:chgData name="Cindi Blunt" userId="e64e7f7c-9fe7-443f-971d-d9c10ae46f19" providerId="ADAL" clId="{FDDACA8B-72AC-4613-9BF9-A8930C532C8E}" dt="2025-06-19T11:09:44.021" v="3147" actId="478"/>
          <ac:spMkLst>
            <pc:docMk/>
            <pc:sldMk cId="1436859664" sldId="2433"/>
            <ac:spMk id="16" creationId="{35CF309B-EDEC-3EB1-7CCB-1D28D0F6FB71}"/>
          </ac:spMkLst>
        </pc:spChg>
        <pc:picChg chg="add mod">
          <ac:chgData name="Cindi Blunt" userId="e64e7f7c-9fe7-443f-971d-d9c10ae46f19" providerId="ADAL" clId="{FDDACA8B-72AC-4613-9BF9-A8930C532C8E}" dt="2025-06-19T11:12:53.833" v="3167" actId="1076"/>
          <ac:picMkLst>
            <pc:docMk/>
            <pc:sldMk cId="1436859664" sldId="2433"/>
            <ac:picMk id="3" creationId="{A8C1339B-96A5-1DFF-6834-D7059680D10E}"/>
          </ac:picMkLst>
        </pc:picChg>
        <pc:picChg chg="add del mod">
          <ac:chgData name="Cindi Blunt" userId="e64e7f7c-9fe7-443f-971d-d9c10ae46f19" providerId="ADAL" clId="{FDDACA8B-72AC-4613-9BF9-A8930C532C8E}" dt="2025-06-19T11:11:51.068" v="3165" actId="478"/>
          <ac:picMkLst>
            <pc:docMk/>
            <pc:sldMk cId="1436859664" sldId="2433"/>
            <ac:picMk id="6146" creationId="{C9D6E7CA-7A95-4C04-6351-5F88CC87E42C}"/>
          </ac:picMkLst>
        </pc:picChg>
      </pc:sldChg>
      <pc:sldChg chg="addSp modSp new del mod">
        <pc:chgData name="Cindi Blunt" userId="e64e7f7c-9fe7-443f-971d-d9c10ae46f19" providerId="ADAL" clId="{FDDACA8B-72AC-4613-9BF9-A8930C532C8E}" dt="2025-06-19T09:42:07.560" v="2253" actId="2696"/>
        <pc:sldMkLst>
          <pc:docMk/>
          <pc:sldMk cId="2273673876" sldId="2434"/>
        </pc:sldMkLst>
        <pc:graphicFrameChg chg="add mod">
          <ac:chgData name="Cindi Blunt" userId="e64e7f7c-9fe7-443f-971d-d9c10ae46f19" providerId="ADAL" clId="{FDDACA8B-72AC-4613-9BF9-A8930C532C8E}" dt="2025-06-19T09:41:08.285" v="2246"/>
          <ac:graphicFrameMkLst>
            <pc:docMk/>
            <pc:sldMk cId="2273673876" sldId="2434"/>
            <ac:graphicFrameMk id="2" creationId="{974EA91A-92CE-322B-972E-D35AD32B0026}"/>
          </ac:graphicFrameMkLst>
        </pc:graphicFrameChg>
        <pc:picChg chg="add mod">
          <ac:chgData name="Cindi Blunt" userId="e64e7f7c-9fe7-443f-971d-d9c10ae46f19" providerId="ADAL" clId="{FDDACA8B-72AC-4613-9BF9-A8930C532C8E}" dt="2025-06-19T09:41:28.896" v="2248" actId="1076"/>
          <ac:picMkLst>
            <pc:docMk/>
            <pc:sldMk cId="2273673876" sldId="2434"/>
            <ac:picMk id="3" creationId="{111064EE-4995-CEDD-25BB-2DB40734356B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8AD0394-4F77-ECA1-6C2B-971783B2F48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2B6DA7B-30AD-2D5D-94F8-CD4FAED02E7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1E71EF8-EF42-4F90-8133-C1DD799047DB}" type="datetimeFigureOut">
              <a:rPr lang="en-GB" smtClean="0"/>
              <a:t>19/06/2025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9BF188B-CC3C-3C4C-E311-4922FCE65DF9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3B63EE-BF1B-F34B-7601-7A5CBEDBF57D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1B3365-3593-4811-811D-77310AE707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06873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550D6D-7E0A-4F25-B9AD-57DD3D0B3D92}" type="datetimeFigureOut">
              <a:rPr lang="en-GB" smtClean="0"/>
              <a:t>19/06/2025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97D3A50-B0A7-46A8-8BAA-30B909C556B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2295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clevercarbon.io/carbon-footprint-of-common-items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4" Type="http://schemas.openxmlformats.org/officeDocument/2006/relationships/hyperlink" Target="https://small99.co.uk/carbon-translator/" TargetMode="Externa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5494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871082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ea typeface="Calibri"/>
                <a:cs typeface="Calibri"/>
              </a:rPr>
              <a:t>EXAMPLE GRAPHIC - Insert school's total emissions graphic from their CYC report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83322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ea typeface="Calibri"/>
                <a:cs typeface="Calibri"/>
              </a:rPr>
              <a:t>Don't include this if schools are doing better than average in every category – only if they have room for improvement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01088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>
                <a:ea typeface="Calibri"/>
                <a:cs typeface="Calibri"/>
              </a:rPr>
              <a:t>Change picture to relevant illustration. The above is an example, but use </a:t>
            </a:r>
            <a:r>
              <a:rPr lang="en-US">
                <a:hlinkClick r:id="rId3"/>
              </a:rPr>
              <a:t>Find out the Carbon Footprint of Common Items - clever carbon</a:t>
            </a:r>
            <a:r>
              <a:rPr lang="en-US"/>
              <a:t> to find a relevant equivalent. Or, you can use </a:t>
            </a:r>
            <a:r>
              <a:rPr lang="en-US">
                <a:hlinkClick r:id="rId4"/>
              </a:rPr>
              <a:t>Carbon Translator - Small99</a:t>
            </a:r>
            <a:r>
              <a:rPr lang="en-US"/>
              <a:t> to find out miles (One </a:t>
            </a:r>
            <a:r>
              <a:rPr lang="en-US" err="1"/>
              <a:t>tonne</a:t>
            </a:r>
            <a:r>
              <a:rPr lang="en-US"/>
              <a:t> is 1000kg) and figure out how many times driving around the world (circumference is 24,901.46 miles).</a:t>
            </a:r>
          </a:p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7902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Adapt timeframes and actions to reflect your plans with them. Add specific months </a:t>
            </a:r>
            <a:r>
              <a:rPr lang="en-GB" err="1"/>
              <a:t>eg</a:t>
            </a:r>
            <a:r>
              <a:rPr lang="en-GB"/>
              <a:t> – April 2024 / Autumn term etc. </a:t>
            </a:r>
          </a:p>
          <a:p>
            <a:r>
              <a:rPr lang="en-GB"/>
              <a:t>For headshot, change formatting to: ‘Bevel rectangle’ and on Picture effects ‘Remove reflection’.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25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047762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Use this slide for references or add in brackets on the relevant slide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97D3A50-B0A7-46A8-8BAA-30B909C556B0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65748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9.jpeg"/><Relationship Id="rId7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jpeg"/><Relationship Id="rId11" Type="http://schemas.openxmlformats.org/officeDocument/2006/relationships/image" Target="../media/image2.png"/><Relationship Id="rId5" Type="http://schemas.microsoft.com/office/2007/relationships/hdphoto" Target="../media/hdphoto1.wdp"/><Relationship Id="rId10" Type="http://schemas.openxmlformats.org/officeDocument/2006/relationships/image" Target="../media/image15.jpeg"/><Relationship Id="rId4" Type="http://schemas.openxmlformats.org/officeDocument/2006/relationships/image" Target="../media/image10.png"/><Relationship Id="rId9" Type="http://schemas.openxmlformats.org/officeDocument/2006/relationships/image" Target="../media/image14.jpeg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F5B4CA-D45D-475D-B399-C7262835B059}" type="datetime1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Overpass" panose="00000500000000000000" pitchFamily="50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Overpass" panose="00000500000000000000" pitchFamily="50" charset="0"/>
              </a:defRPr>
            </a:lvl1pPr>
            <a:lvl2pPr>
              <a:defRPr>
                <a:latin typeface="Overpass" panose="00000500000000000000" pitchFamily="50" charset="0"/>
              </a:defRPr>
            </a:lvl2pPr>
            <a:lvl3pPr>
              <a:defRPr>
                <a:latin typeface="Overpass" panose="00000500000000000000" pitchFamily="50" charset="0"/>
              </a:defRPr>
            </a:lvl3pPr>
            <a:lvl4pPr>
              <a:defRPr>
                <a:latin typeface="Overpass" panose="00000500000000000000" pitchFamily="50" charset="0"/>
              </a:defRPr>
            </a:lvl4pPr>
            <a:lvl5pPr>
              <a:defRPr>
                <a:latin typeface="Overpass" panose="00000500000000000000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03426" y="6311900"/>
            <a:ext cx="3265516" cy="365125"/>
          </a:xfrm>
        </p:spPr>
        <p:txBody>
          <a:bodyPr/>
          <a:lstStyle>
            <a:lvl1pPr>
              <a:defRPr>
                <a:latin typeface="Overpass" panose="00000500000000000000" pitchFamily="50" charset="0"/>
              </a:defRPr>
            </a:lvl1pPr>
          </a:lstStyle>
          <a:p>
            <a:r>
              <a:rPr lang="en-US"/>
              <a:t>Schools working together to be zero carbon</a:t>
            </a:r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userDrawn="1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id="{71A3B199-B94D-72EE-87F3-F99853E5FA6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51164" y="193405"/>
            <a:ext cx="1463934" cy="803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2964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preserve="1" userDrawn="1">
  <p:cSld name="1_Title and 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4DAA1E9A-4E5C-F04C-AEE1-3FD1F2B10D9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7121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148B433-29AB-7A96-3877-28D116B22A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5E38C97-F9F9-4142-74E6-4358C90B9C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2" name="Picture 1" descr="A roof with solar panels on it&#10;&#10;Description automatically generated">
            <a:extLst>
              <a:ext uri="{FF2B5EF4-FFF2-40B4-BE49-F238E27FC236}">
                <a16:creationId xmlns:a16="http://schemas.microsoft.com/office/drawing/2014/main" id="{07C1C3DE-7B02-C8F5-9D63-9FA5CB5AEC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17325"/>
          </a:xfrm>
          <a:prstGeom prst="rect">
            <a:avLst/>
          </a:prstGeom>
        </p:spPr>
      </p:pic>
      <p:pic>
        <p:nvPicPr>
          <p:cNvPr id="6" name="Picture 5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DC6420E1-001D-ADD8-081E-B301E2ED5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747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people writing on paper in a tree&#10;&#10;Description automatically generated">
            <a:extLst>
              <a:ext uri="{FF2B5EF4-FFF2-40B4-BE49-F238E27FC236}">
                <a16:creationId xmlns:a16="http://schemas.microsoft.com/office/drawing/2014/main" id="{DF1F549F-741E-3D0E-FE0D-4EFE8B2F69B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29000"/>
          </a:xfrm>
          <a:prstGeom prst="rect">
            <a:avLst/>
          </a:prstGeo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148B433-29AB-7A96-3877-28D116B22A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5E38C97-F9F9-4142-74E6-4358C90B9C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5" name="Picture 4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60FDE080-5BE2-EBE4-9D3D-8796B91FF71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05655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C89FADF-757D-5419-65B7-EDD27A050990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45986B57-E619-F6B5-4D3C-3534C55F3A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3" name="Picture 2" descr="A young child in a field&#10;&#10;Description automatically generated">
            <a:extLst>
              <a:ext uri="{FF2B5EF4-FFF2-40B4-BE49-F238E27FC236}">
                <a16:creationId xmlns:a16="http://schemas.microsoft.com/office/drawing/2014/main" id="{BAF376BD-91BB-4C19-E787-519A8BCC141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95230"/>
          </a:xfrm>
          <a:prstGeom prst="rect">
            <a:avLst/>
          </a:prstGeom>
        </p:spPr>
      </p:pic>
      <p:pic>
        <p:nvPicPr>
          <p:cNvPr id="10" name="Picture 9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1EC9508F-DF09-4DED-49AD-07E13DC2F80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48089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148B433-29AB-7A96-3877-28D116B22A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5E38C97-F9F9-4142-74E6-4358C90B9C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4" name="Picture 3" descr="A group of people sitting on a stone wall under a large tent&#10;&#10;Description automatically generated">
            <a:extLst>
              <a:ext uri="{FF2B5EF4-FFF2-40B4-BE49-F238E27FC236}">
                <a16:creationId xmlns:a16="http://schemas.microsoft.com/office/drawing/2014/main" id="{08B1754D-772E-87A8-681D-591F29A5E5CB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3435409"/>
          </a:xfrm>
          <a:prstGeom prst="rect">
            <a:avLst/>
          </a:prstGeom>
        </p:spPr>
      </p:pic>
      <p:pic>
        <p:nvPicPr>
          <p:cNvPr id="5" name="Picture 4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16488956-5D5D-ADE2-5A5F-A6A8786A275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81998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>
            <a:extLst>
              <a:ext uri="{FF2B5EF4-FFF2-40B4-BE49-F238E27FC236}">
                <a16:creationId xmlns:a16="http://schemas.microsoft.com/office/drawing/2014/main" id="{F53CDDCF-584B-CBB5-BF61-C04C097D5C22}"/>
              </a:ext>
            </a:extLst>
          </p:cNvPr>
          <p:cNvPicPr>
            <a:picLocks noChangeAspect="1" noChangeArrowheads="1"/>
          </p:cNvPicPr>
          <p:nvPr userDrawn="1"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032521" y="0"/>
            <a:ext cx="1632857" cy="32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0" descr="A couple of children riding scooters on a road&#10;&#10;Description automatically generated">
            <a:extLst>
              <a:ext uri="{FF2B5EF4-FFF2-40B4-BE49-F238E27FC236}">
                <a16:creationId xmlns:a16="http://schemas.microsoft.com/office/drawing/2014/main" id="{A32CBD4C-EB29-EE69-F2EC-C026E167B9AA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614815" y="8546"/>
            <a:ext cx="1577185" cy="3231454"/>
          </a:xfrm>
          <a:prstGeom prst="rect">
            <a:avLst/>
          </a:prstGeom>
        </p:spPr>
      </p:pic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7148B433-29AB-7A96-3877-28D116B22A5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6" y="4208779"/>
            <a:ext cx="10834421" cy="20135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60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endParaRPr lang="en-GB"/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F5E38C97-F9F9-4142-74E6-4358C90B9CE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3590333"/>
            <a:ext cx="8196596" cy="272431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pic>
        <p:nvPicPr>
          <p:cNvPr id="3" name="Picture 2" descr="A person holding a camera&#10;&#10;Description automatically generated">
            <a:extLst>
              <a:ext uri="{FF2B5EF4-FFF2-40B4-BE49-F238E27FC236}">
                <a16:creationId xmlns:a16="http://schemas.microsoft.com/office/drawing/2014/main" id="{65F0C421-15EE-3D80-FC6C-656DA173E70C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32862" y="0"/>
            <a:ext cx="1654629" cy="3240000"/>
          </a:xfrm>
          <a:prstGeom prst="rect">
            <a:avLst/>
          </a:prstGeom>
        </p:spPr>
      </p:pic>
      <p:pic>
        <p:nvPicPr>
          <p:cNvPr id="10" name="Picture 9" descr="A garden with flowers and a roof&#10;&#10;Description automatically generated">
            <a:extLst>
              <a:ext uri="{FF2B5EF4-FFF2-40B4-BE49-F238E27FC236}">
                <a16:creationId xmlns:a16="http://schemas.microsoft.com/office/drawing/2014/main" id="{FB95F8B3-C0A1-CAE1-2E25-3EF9626EA1D3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62488" y="0"/>
            <a:ext cx="1410039" cy="3240000"/>
          </a:xfrm>
          <a:prstGeom prst="rect">
            <a:avLst/>
          </a:prstGeom>
        </p:spPr>
      </p:pic>
      <p:pic>
        <p:nvPicPr>
          <p:cNvPr id="12" name="Picture 11" descr="A white box with green buttons and a pipe&#10;&#10;Description automatically generated">
            <a:extLst>
              <a:ext uri="{FF2B5EF4-FFF2-40B4-BE49-F238E27FC236}">
                <a16:creationId xmlns:a16="http://schemas.microsoft.com/office/drawing/2014/main" id="{6EB48171-8984-8144-CF49-CA2F863349F9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rot="5400000">
            <a:off x="6797449" y="878602"/>
            <a:ext cx="3240000" cy="1484059"/>
          </a:xfrm>
          <a:prstGeom prst="rect">
            <a:avLst/>
          </a:prstGeom>
        </p:spPr>
      </p:pic>
      <p:pic>
        <p:nvPicPr>
          <p:cNvPr id="14" name="Picture 13" descr="A group of people holding shovels&#10;&#10;Description automatically generated">
            <a:extLst>
              <a:ext uri="{FF2B5EF4-FFF2-40B4-BE49-F238E27FC236}">
                <a16:creationId xmlns:a16="http://schemas.microsoft.com/office/drawing/2014/main" id="{15ED438B-6BBC-1CE2-1EBF-CAD7071A2EE3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622483" y="0"/>
            <a:ext cx="1410038" cy="3240000"/>
          </a:xfrm>
          <a:prstGeom prst="rect">
            <a:avLst/>
          </a:prstGeom>
        </p:spPr>
      </p:pic>
      <p:pic>
        <p:nvPicPr>
          <p:cNvPr id="16" name="Picture 15" descr="A group of people in black uniforms holding garbage bags and walking sticks&#10;&#10;Description automatically generated">
            <a:extLst>
              <a:ext uri="{FF2B5EF4-FFF2-40B4-BE49-F238E27FC236}">
                <a16:creationId xmlns:a16="http://schemas.microsoft.com/office/drawing/2014/main" id="{44134B13-8CEE-708F-C365-CD70C32BC86B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153663" y="631"/>
            <a:ext cx="1459773" cy="3240000"/>
          </a:xfrm>
          <a:prstGeom prst="rect">
            <a:avLst/>
          </a:prstGeom>
        </p:spPr>
      </p:pic>
      <p:pic>
        <p:nvPicPr>
          <p:cNvPr id="20" name="Picture 19" descr="A group of children sitting on benches in a forest&#10;&#10;Description automatically generated">
            <a:extLst>
              <a:ext uri="{FF2B5EF4-FFF2-40B4-BE49-F238E27FC236}">
                <a16:creationId xmlns:a16="http://schemas.microsoft.com/office/drawing/2014/main" id="{C501CFA1-7B3A-719D-6E4A-1F5FEC42523F}"/>
              </a:ext>
            </a:extLst>
          </p:cNvPr>
          <p:cNvPicPr>
            <a:picLocks noChangeAspect="1"/>
          </p:cNvPicPr>
          <p:nvPr userDrawn="1"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39747" y="0"/>
            <a:ext cx="1622741" cy="3240000"/>
          </a:xfrm>
          <a:prstGeom prst="rect">
            <a:avLst/>
          </a:prstGeom>
        </p:spPr>
      </p:pic>
      <p:pic>
        <p:nvPicPr>
          <p:cNvPr id="4" name="Picture 3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70986AB2-4EAF-FA73-4D8F-BB824781D4E0}"/>
              </a:ext>
            </a:extLst>
          </p:cNvPr>
          <p:cNvPicPr>
            <a:picLocks noChangeAspect="1"/>
          </p:cNvPicPr>
          <p:nvPr userDrawn="1"/>
        </p:nvPicPr>
        <p:blipFill>
          <a:blip r:embed="rId11"/>
          <a:stretch>
            <a:fillRect/>
          </a:stretch>
        </p:blipFill>
        <p:spPr>
          <a:xfrm>
            <a:off x="10329333" y="5852084"/>
            <a:ext cx="1392766" cy="682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1121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6F1C203-A64B-41D3-CD8F-C9F0C71731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624111"/>
            <a:ext cx="3752258" cy="643574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57E73C0-BCE9-34BE-E871-5F130711971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7" y="1242557"/>
            <a:ext cx="4959808" cy="47567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 err="1"/>
              <a:t>Appox</a:t>
            </a:r>
            <a:r>
              <a:rPr lang="en-GB"/>
              <a:t> 80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</a:t>
            </a:r>
            <a:r>
              <a:rPr lang="en-GB"/>
              <a:t>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</a:p>
        </p:txBody>
      </p:sp>
      <p:pic>
        <p:nvPicPr>
          <p:cNvPr id="4" name="Picture 3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2A9A5383-0465-A5D1-2A50-49E8675474B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29332" y="5894347"/>
            <a:ext cx="1392767" cy="6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93735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6F1C203-A64B-41D3-CD8F-C9F0C717314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852056" y="624111"/>
            <a:ext cx="3752258" cy="643574"/>
          </a:xfrm>
        </p:spPr>
        <p:txBody>
          <a:bodyPr>
            <a:noAutofit/>
          </a:bodyPr>
          <a:lstStyle>
            <a:lvl1pPr marL="0" indent="0">
              <a:lnSpc>
                <a:spcPct val="107000"/>
              </a:lnSpc>
              <a:buNone/>
              <a:defRPr sz="2800" b="1" i="0">
                <a:solidFill>
                  <a:srgbClr val="E15637"/>
                </a:solidFill>
                <a:latin typeface="Overpass Black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/>
              <a:t>Title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757E73C0-BCE9-34BE-E871-5F130711971E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852057" y="1242557"/>
            <a:ext cx="4959808" cy="4756799"/>
          </a:xfrm>
        </p:spPr>
        <p:txBody>
          <a:bodyPr>
            <a:normAutofit/>
          </a:bodyPr>
          <a:lstStyle>
            <a:lvl1pPr marL="0" indent="0">
              <a:lnSpc>
                <a:spcPct val="107000"/>
              </a:lnSpc>
              <a:buNone/>
              <a:defRPr sz="2000" b="0" i="0">
                <a:latin typeface="Overpass Medium" pitchFamily="2" charset="77"/>
              </a:defRPr>
            </a:lvl1pPr>
            <a:lvl2pPr marL="457200" indent="0">
              <a:buNone/>
              <a:defRPr sz="2000" b="0" i="0">
                <a:latin typeface="Overpass Medium" pitchFamily="2" charset="77"/>
              </a:defRPr>
            </a:lvl2pPr>
            <a:lvl3pPr marL="914400" indent="0">
              <a:buNone/>
              <a:defRPr sz="2000" b="0" i="0">
                <a:latin typeface="Overpass Medium" pitchFamily="2" charset="77"/>
              </a:defRPr>
            </a:lvl3pPr>
            <a:lvl4pPr marL="1371600" indent="0">
              <a:buNone/>
              <a:defRPr sz="2000" b="0" i="0">
                <a:latin typeface="Overpass Medium" pitchFamily="2" charset="77"/>
              </a:defRPr>
            </a:lvl4pPr>
            <a:lvl5pPr marL="1828800" indent="0">
              <a:buNone/>
              <a:defRPr sz="2000" b="0" i="0">
                <a:latin typeface="Overpass Medium" pitchFamily="2" charset="77"/>
              </a:defRPr>
            </a:lvl5pPr>
          </a:lstStyle>
          <a:p>
            <a:pPr lvl="0"/>
            <a:r>
              <a:rPr lang="en-GB" err="1"/>
              <a:t>Appox</a:t>
            </a:r>
            <a:r>
              <a:rPr lang="en-GB"/>
              <a:t> 80 words </a:t>
            </a:r>
            <a:r>
              <a:rPr lang="en-GB" err="1"/>
              <a:t>aut</a:t>
            </a:r>
            <a:r>
              <a:rPr lang="en-GB"/>
              <a:t> </a:t>
            </a:r>
            <a:r>
              <a:rPr lang="en-GB" err="1"/>
              <a:t>reperum</a:t>
            </a:r>
            <a:r>
              <a:rPr lang="en-GB"/>
              <a:t> </a:t>
            </a:r>
            <a:r>
              <a:rPr lang="en-GB" err="1"/>
              <a:t>fugias</a:t>
            </a:r>
            <a:r>
              <a:rPr lang="en-GB"/>
              <a:t> </a:t>
            </a:r>
            <a:r>
              <a:rPr lang="en-GB" err="1"/>
              <a:t>quatium</a:t>
            </a:r>
            <a:r>
              <a:rPr lang="en-GB"/>
              <a:t> in </a:t>
            </a:r>
            <a:r>
              <a:rPr lang="en-GB" err="1"/>
              <a:t>nonsequia</a:t>
            </a:r>
            <a:r>
              <a:rPr lang="en-GB"/>
              <a:t> </a:t>
            </a:r>
            <a:r>
              <a:rPr lang="en-GB" err="1"/>
              <a:t>plignih</a:t>
            </a:r>
            <a:r>
              <a:rPr lang="en-GB"/>
              <a:t> </a:t>
            </a:r>
            <a:r>
              <a:rPr lang="en-GB" err="1"/>
              <a:t>illabor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epudiat</a:t>
            </a:r>
            <a:r>
              <a:rPr lang="en-GB"/>
              <a:t> </a:t>
            </a:r>
            <a:r>
              <a:rPr lang="en-GB" err="1"/>
              <a:t>assimus</a:t>
            </a:r>
            <a:r>
              <a:rPr lang="en-GB"/>
              <a:t>, </a:t>
            </a:r>
            <a:r>
              <a:rPr lang="en-GB" err="1"/>
              <a:t>occup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</a:t>
            </a:r>
            <a:r>
              <a:rPr lang="en-GB"/>
              <a:t>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  <a:r>
              <a:rPr lang="en-GB" err="1"/>
              <a:t>susa</a:t>
            </a:r>
            <a:r>
              <a:rPr lang="en-GB"/>
              <a:t> </a:t>
            </a:r>
            <a:r>
              <a:rPr lang="en-GB" err="1"/>
              <a:t>iur</a:t>
            </a:r>
            <a:r>
              <a:rPr lang="en-GB"/>
              <a:t>, </a:t>
            </a:r>
            <a:r>
              <a:rPr lang="en-GB" err="1"/>
              <a:t>odion</a:t>
            </a:r>
            <a:r>
              <a:rPr lang="en-GB"/>
              <a:t> </a:t>
            </a:r>
            <a:r>
              <a:rPr lang="en-GB" err="1"/>
              <a:t>etus</a:t>
            </a:r>
            <a:r>
              <a:rPr lang="en-GB"/>
              <a:t> </a:t>
            </a:r>
            <a:r>
              <a:rPr lang="en-GB" err="1"/>
              <a:t>tatium</a:t>
            </a:r>
            <a:r>
              <a:rPr lang="en-GB"/>
              <a:t>, </a:t>
            </a:r>
            <a:r>
              <a:rPr lang="en-GB" err="1"/>
              <a:t>tem</a:t>
            </a:r>
            <a:r>
              <a:rPr lang="en-GB"/>
              <a:t> que </a:t>
            </a:r>
            <a:r>
              <a:rPr lang="en-GB" err="1"/>
              <a:t>liquias</a:t>
            </a:r>
            <a:r>
              <a:rPr lang="en-GB"/>
              <a:t> </a:t>
            </a:r>
            <a:r>
              <a:rPr lang="en-GB" err="1"/>
              <a:t>remperum</a:t>
            </a:r>
            <a:r>
              <a:rPr lang="en-GB"/>
              <a:t> </a:t>
            </a:r>
            <a:r>
              <a:rPr lang="en-GB" err="1"/>
              <a:t>lauda</a:t>
            </a:r>
            <a:r>
              <a:rPr lang="en-GB"/>
              <a:t> </a:t>
            </a:r>
            <a:r>
              <a:rPr lang="en-GB" err="1"/>
              <a:t>secerio</a:t>
            </a:r>
            <a:r>
              <a:rPr lang="en-GB"/>
              <a:t> </a:t>
            </a:r>
            <a:r>
              <a:rPr lang="en-GB" err="1"/>
              <a:t>nsecum</a:t>
            </a:r>
            <a:r>
              <a:rPr lang="en-GB"/>
              <a:t> </a:t>
            </a:r>
            <a:r>
              <a:rPr lang="en-GB" err="1"/>
              <a:t>erat</a:t>
            </a:r>
            <a:r>
              <a:rPr lang="en-GB"/>
              <a:t> et </a:t>
            </a:r>
            <a:r>
              <a:rPr lang="en-GB" err="1"/>
              <a:t>delibus</a:t>
            </a:r>
            <a:r>
              <a:rPr lang="en-GB"/>
              <a:t> </a:t>
            </a:r>
            <a:r>
              <a:rPr lang="en-GB" err="1"/>
              <a:t>molorem</a:t>
            </a:r>
            <a:r>
              <a:rPr lang="en-GB"/>
              <a:t> is </a:t>
            </a:r>
            <a:r>
              <a:rPr lang="en-GB" err="1"/>
              <a:t>etus</a:t>
            </a:r>
            <a:r>
              <a:rPr lang="en-GB"/>
              <a:t> et, </a:t>
            </a:r>
            <a:r>
              <a:rPr lang="en-GB" err="1"/>
              <a:t>officipsam</a:t>
            </a:r>
            <a:r>
              <a:rPr lang="en-GB"/>
              <a:t> </a:t>
            </a:r>
            <a:r>
              <a:rPr lang="en-GB" err="1"/>
              <a:t>sequi</a:t>
            </a:r>
            <a:r>
              <a:rPr lang="en-GB"/>
              <a:t> </a:t>
            </a:r>
            <a:r>
              <a:rPr lang="en-GB" err="1"/>
              <a:t>aborem</a:t>
            </a:r>
            <a:r>
              <a:rPr lang="en-GB"/>
              <a:t> res </a:t>
            </a:r>
          </a:p>
        </p:txBody>
      </p:sp>
    </p:spTree>
    <p:extLst>
      <p:ext uri="{BB962C8B-B14F-4D97-AF65-F5344CB8AC3E}">
        <p14:creationId xmlns:p14="http://schemas.microsoft.com/office/powerpoint/2010/main" val="4117345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AEF51D-78FE-4D9F-9C8B-AD9981218B39}" type="datetime1">
              <a:rPr lang="en-US" smtClean="0"/>
              <a:t>6/19/2025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72" r:id="rId3"/>
    <p:sldLayoutId id="2147483685" r:id="rId4"/>
    <p:sldLayoutId id="2147483682" r:id="rId5"/>
    <p:sldLayoutId id="2147483679" r:id="rId6"/>
    <p:sldLayoutId id="2147483680" r:id="rId7"/>
    <p:sldLayoutId id="2147483683" r:id="rId8"/>
    <p:sldLayoutId id="2147483684" r:id="rId9"/>
    <p:sldLayoutId id="2147483676" r:id="rId10"/>
    <p:sldLayoutId id="2147483675" r:id="rId11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0.png"/><Relationship Id="rId4" Type="http://schemas.openxmlformats.org/officeDocument/2006/relationships/hyperlink" Target="http://www.letsgozero.org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e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clevercarbon.io/carbon-footprint-of-common-items/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s://derbyshire.energymanagerlive.com/Site/GetSiteDetails/657?selectTabName=Meters" TargetMode="Externa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://www.letsgozero.org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energysparks.uk/for-schools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Ambergate - Primary School © Dave Bevis cc-by-sa/2.0 :: Geograph ...">
            <a:extLst>
              <a:ext uri="{FF2B5EF4-FFF2-40B4-BE49-F238E27FC236}">
                <a16:creationId xmlns:a16="http://schemas.microsoft.com/office/drawing/2014/main" id="{968C6E1F-43B9-8A76-5D32-CE1A48E6626E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799" y="165821"/>
            <a:ext cx="5233039" cy="39192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EB87441A-ADF8-0037-DBD0-5109760A8577}"/>
              </a:ext>
            </a:extLst>
          </p:cNvPr>
          <p:cNvSpPr/>
          <p:nvPr/>
        </p:nvSpPr>
        <p:spPr>
          <a:xfrm>
            <a:off x="-1" y="4107044"/>
            <a:ext cx="12192001" cy="2325757"/>
          </a:xfrm>
          <a:prstGeom prst="rect">
            <a:avLst/>
          </a:prstGeom>
          <a:solidFill>
            <a:srgbClr val="F1E7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B19B85D0-DB56-B9E3-F01A-912EEDB0B394}"/>
              </a:ext>
            </a:extLst>
          </p:cNvPr>
          <p:cNvSpPr txBox="1">
            <a:spLocks/>
          </p:cNvSpPr>
          <p:nvPr/>
        </p:nvSpPr>
        <p:spPr>
          <a:xfrm>
            <a:off x="622652" y="4240970"/>
            <a:ext cx="5073460" cy="566327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3200" b="1" dirty="0" err="1">
                <a:solidFill>
                  <a:srgbClr val="E15637"/>
                </a:solidFill>
                <a:latin typeface="Overpass Black" panose="020B0604020202020204" charset="0"/>
              </a:rPr>
              <a:t>Ambergate</a:t>
            </a:r>
            <a:r>
              <a:rPr lang="en-GB" sz="3200" b="1" dirty="0">
                <a:solidFill>
                  <a:srgbClr val="E15637"/>
                </a:solidFill>
                <a:latin typeface="Overpass Black" panose="020B0604020202020204" charset="0"/>
              </a:rPr>
              <a:t> Primary School</a:t>
            </a:r>
            <a:endParaRPr lang="en-GB" sz="3200" b="1" dirty="0">
              <a:solidFill>
                <a:schemeClr val="tx1"/>
              </a:solidFill>
              <a:latin typeface="Overpass Black" panose="020B0604020202020204" charset="0"/>
            </a:endParaRPr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AC684FAC-9CAC-94BE-9DF1-0AA608D7FCA1}"/>
              </a:ext>
            </a:extLst>
          </p:cNvPr>
          <p:cNvSpPr txBox="1">
            <a:spLocks/>
          </p:cNvSpPr>
          <p:nvPr/>
        </p:nvSpPr>
        <p:spPr>
          <a:xfrm>
            <a:off x="622652" y="4898802"/>
            <a:ext cx="6231546" cy="65589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GB" sz="4000" b="1" dirty="0">
                <a:solidFill>
                  <a:schemeClr val="tx1"/>
                </a:solidFill>
                <a:latin typeface="Overpass Black" panose="020B0604020202020204" charset="0"/>
              </a:rPr>
              <a:t>Sustainability Report</a:t>
            </a:r>
          </a:p>
        </p:txBody>
      </p:sp>
      <p:pic>
        <p:nvPicPr>
          <p:cNvPr id="12" name="Picture 11" descr="A black and yellow rectangle with black text&#10;&#10;Description automatically generated">
            <a:extLst>
              <a:ext uri="{FF2B5EF4-FFF2-40B4-BE49-F238E27FC236}">
                <a16:creationId xmlns:a16="http://schemas.microsoft.com/office/drawing/2014/main" id="{E1B908E3-942C-7233-FB6D-5258546D79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48834" y="4725820"/>
            <a:ext cx="3384161" cy="1657747"/>
          </a:xfrm>
          <a:prstGeom prst="rect">
            <a:avLst/>
          </a:prstGeom>
        </p:spPr>
      </p:pic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3BCE299-E0C6-BAB5-A2CC-55609F8E694B}"/>
              </a:ext>
            </a:extLst>
          </p:cNvPr>
          <p:cNvSpPr txBox="1">
            <a:spLocks/>
          </p:cNvSpPr>
          <p:nvPr/>
        </p:nvSpPr>
        <p:spPr>
          <a:xfrm>
            <a:off x="622652" y="5710584"/>
            <a:ext cx="4757007" cy="56632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b="1" kern="1200">
                <a:solidFill>
                  <a:srgbClr val="E15637"/>
                </a:solidFill>
                <a:latin typeface="Overpass Black" pitchFamily="2" charset="77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000" dirty="0"/>
              <a:t>Spring 2025</a:t>
            </a:r>
          </a:p>
        </p:txBody>
      </p:sp>
      <p:pic>
        <p:nvPicPr>
          <p:cNvPr id="2050" name="534510DE-8454-4E39-B47E-226AFDE05B50" descr="IMG_0405.JPG">
            <a:extLst>
              <a:ext uri="{FF2B5EF4-FFF2-40B4-BE49-F238E27FC236}">
                <a16:creationId xmlns:a16="http://schemas.microsoft.com/office/drawing/2014/main" id="{FA894362-43D0-703A-8540-297E4195E87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710" y="888254"/>
            <a:ext cx="3387661" cy="2540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749454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garden with plants in it&#10;&#10;Description automatically generated with medium confidence">
            <a:extLst>
              <a:ext uri="{FF2B5EF4-FFF2-40B4-BE49-F238E27FC236}">
                <a16:creationId xmlns:a16="http://schemas.microsoft.com/office/drawing/2014/main" id="{76C3D139-BF79-A168-F41D-BDBC14EA34B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58DE4EF-9216-3DC3-35CC-AB73C8DEFF3F}"/>
              </a:ext>
            </a:extLst>
          </p:cNvPr>
          <p:cNvSpPr txBox="1"/>
          <p:nvPr/>
        </p:nvSpPr>
        <p:spPr>
          <a:xfrm>
            <a:off x="347056" y="6233289"/>
            <a:ext cx="609738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kern="100">
                <a:solidFill>
                  <a:schemeClr val="bg1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www.letsgozero.org</a:t>
            </a:r>
            <a:r>
              <a:rPr lang="en-US" sz="1400" b="1" kern="100">
                <a:solidFill>
                  <a:schemeClr val="bg1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800" kern="100">
                <a:solidFill>
                  <a:schemeClr val="bg1"/>
                </a:solidFill>
                <a:latin typeface="Overpass Medium" pitchFamily="2" charset="77"/>
                <a:ea typeface="Aptos" panose="020B0004020202020204" pitchFamily="34" charset="0"/>
                <a:cs typeface="Arial" panose="020B0604020202020204" pitchFamily="34" charset="0"/>
              </a:rPr>
              <a:t>charity no: </a:t>
            </a:r>
            <a:r>
              <a:rPr lang="en-GB" sz="800">
                <a:solidFill>
                  <a:schemeClr val="bg1"/>
                </a:solidFill>
                <a:effectLst/>
                <a:latin typeface="Overpass Medium" pitchFamily="2" charset="77"/>
              </a:rPr>
              <a:t>1104153</a:t>
            </a:r>
            <a:r>
              <a:rPr lang="en-US" sz="800" kern="100">
                <a:solidFill>
                  <a:schemeClr val="bg1"/>
                </a:solidFill>
                <a:latin typeface="Overpass Medium" pitchFamily="2" charset="77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endParaRPr lang="en-US" sz="800">
              <a:solidFill>
                <a:schemeClr val="bg1"/>
              </a:solidFill>
              <a:latin typeface="Overpass Medium" pitchFamily="2" charset="77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D2BC84A9-342B-8A15-59EF-1531262F0F83}"/>
              </a:ext>
            </a:extLst>
          </p:cNvPr>
          <p:cNvSpPr/>
          <p:nvPr/>
        </p:nvSpPr>
        <p:spPr>
          <a:xfrm>
            <a:off x="897720" y="-9170"/>
            <a:ext cx="5546720" cy="3971570"/>
          </a:xfrm>
          <a:prstGeom prst="rect">
            <a:avLst/>
          </a:prstGeom>
          <a:solidFill>
            <a:srgbClr val="F1E73E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 Placeholder 1">
            <a:extLst>
              <a:ext uri="{FF2B5EF4-FFF2-40B4-BE49-F238E27FC236}">
                <a16:creationId xmlns:a16="http://schemas.microsoft.com/office/drawing/2014/main" id="{9FA170FA-A3F2-C3CD-2653-D0C72A0389FA}"/>
              </a:ext>
            </a:extLst>
          </p:cNvPr>
          <p:cNvSpPr txBox="1">
            <a:spLocks/>
          </p:cNvSpPr>
          <p:nvPr/>
        </p:nvSpPr>
        <p:spPr>
          <a:xfrm>
            <a:off x="1103688" y="1053891"/>
            <a:ext cx="5249863" cy="25511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buFontTx/>
              <a:buAutoNum type="arabicPeriod"/>
            </a:pPr>
            <a:r>
              <a:rPr lang="en-GB" sz="1900">
                <a:solidFill>
                  <a:schemeClr val="tx1"/>
                </a:solidFill>
                <a:latin typeface="Overpass"/>
              </a:rPr>
              <a:t>Your journey so far</a:t>
            </a:r>
          </a:p>
          <a:p>
            <a:pPr marL="342900" indent="-342900">
              <a:buFontTx/>
              <a:buAutoNum type="arabicPeriod"/>
            </a:pPr>
            <a:r>
              <a:rPr lang="en-GB" sz="1900">
                <a:solidFill>
                  <a:schemeClr val="tx1"/>
                </a:solidFill>
                <a:latin typeface="Overpass"/>
              </a:rPr>
              <a:t>A review of, and suggested actions, for:</a:t>
            </a:r>
          </a:p>
          <a:p>
            <a:pPr marL="800100" lvl="1" indent="-342900">
              <a:buFontTx/>
              <a:buAutoNum type="arabicPeriod"/>
            </a:pPr>
            <a:r>
              <a:rPr lang="en-GB" sz="1900">
                <a:latin typeface="Overpass"/>
              </a:rPr>
              <a:t>Decarbonisation</a:t>
            </a:r>
          </a:p>
          <a:p>
            <a:pPr marL="800100" lvl="1" indent="-342900">
              <a:buFontTx/>
              <a:buAutoNum type="arabicPeriod"/>
            </a:pPr>
            <a:r>
              <a:rPr lang="en-GB" sz="1900">
                <a:latin typeface="Overpass"/>
              </a:rPr>
              <a:t>Adaptation and Resilience</a:t>
            </a:r>
          </a:p>
          <a:p>
            <a:pPr marL="800100" lvl="1" indent="-342900">
              <a:buFontTx/>
              <a:buAutoNum type="arabicPeriod"/>
            </a:pPr>
            <a:r>
              <a:rPr lang="en-GB" sz="1900">
                <a:latin typeface="Overpass"/>
              </a:rPr>
              <a:t>Biodiversity</a:t>
            </a:r>
          </a:p>
          <a:p>
            <a:pPr marL="800100" lvl="1" indent="-342900">
              <a:buFontTx/>
              <a:buAutoNum type="arabicPeriod"/>
            </a:pPr>
            <a:r>
              <a:rPr lang="en-GB" sz="1900">
                <a:latin typeface="Overpass"/>
              </a:rPr>
              <a:t>Climate Education &amp; Green Skills</a:t>
            </a:r>
          </a:p>
          <a:p>
            <a:pPr marL="342900" indent="-342900">
              <a:buFontTx/>
              <a:buAutoNum type="arabicPeriod"/>
            </a:pPr>
            <a:r>
              <a:rPr lang="en-GB" sz="1900">
                <a:solidFill>
                  <a:schemeClr val="tx1"/>
                </a:solidFill>
                <a:latin typeface="Overpass"/>
              </a:rPr>
              <a:t>Longlist of actions </a:t>
            </a:r>
          </a:p>
          <a:p>
            <a:pPr marL="342900" indent="-342900">
              <a:buFontTx/>
              <a:buAutoNum type="arabicPeriod"/>
            </a:pPr>
            <a:r>
              <a:rPr lang="en-GB" sz="1900">
                <a:solidFill>
                  <a:schemeClr val="tx1"/>
                </a:solidFill>
                <a:latin typeface="Overpass"/>
              </a:rPr>
              <a:t>Next steps</a:t>
            </a:r>
          </a:p>
          <a:p>
            <a:endParaRPr lang="en-GB"/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695C8EA0-3E4A-83C1-CA00-6CA777469572}"/>
              </a:ext>
            </a:extLst>
          </p:cNvPr>
          <p:cNvSpPr txBox="1">
            <a:spLocks/>
          </p:cNvSpPr>
          <p:nvPr/>
        </p:nvSpPr>
        <p:spPr>
          <a:xfrm>
            <a:off x="1103687" y="254377"/>
            <a:ext cx="4065841" cy="64357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3200" b="1">
                <a:solidFill>
                  <a:srgbClr val="E15637"/>
                </a:solidFill>
                <a:latin typeface="Overpass Black" pitchFamily="2" charset="77"/>
              </a:rPr>
              <a:t>This report covers:</a:t>
            </a:r>
          </a:p>
        </p:txBody>
      </p:sp>
      <p:pic>
        <p:nvPicPr>
          <p:cNvPr id="2" name="Picture 1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6E3CCF33-39D8-DE21-D0CD-E5CD6CC2533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29332" y="5868709"/>
            <a:ext cx="1392767" cy="6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335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and person standing in a room&#10;&#10;Description automatically generated">
            <a:extLst>
              <a:ext uri="{FF2B5EF4-FFF2-40B4-BE49-F238E27FC236}">
                <a16:creationId xmlns:a16="http://schemas.microsoft.com/office/drawing/2014/main" id="{4C9783CB-AC06-8691-240D-4DFA6071AF8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621141" y="0"/>
            <a:ext cx="5570859" cy="6858000"/>
          </a:xfrm>
          <a:prstGeom prst="rect">
            <a:avLst/>
          </a:prstGeom>
        </p:spPr>
      </p:pic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6ABDA9E9-554C-5131-B82A-6E90704FA31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52055" y="624111"/>
            <a:ext cx="3937227" cy="643574"/>
          </a:xfrm>
        </p:spPr>
        <p:txBody>
          <a:bodyPr/>
          <a:lstStyle/>
          <a:p>
            <a:r>
              <a:rPr lang="en-GB" sz="3200"/>
              <a:t>Site Visit Details</a:t>
            </a:r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32B6DBF2-E5C6-6C33-77AF-00989230313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2057" y="1242557"/>
            <a:ext cx="4959808" cy="475679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b="1" dirty="0">
              <a:latin typeface="Overpass"/>
            </a:endParaRPr>
          </a:p>
          <a:p>
            <a:pPr marL="0" indent="0">
              <a:buNone/>
            </a:pPr>
            <a:r>
              <a:rPr lang="en-US" sz="2000" b="1" dirty="0">
                <a:latin typeface="Overpass"/>
              </a:rPr>
              <a:t>Visit date: 24</a:t>
            </a:r>
            <a:r>
              <a:rPr lang="en-US" sz="2000" b="1" baseline="30000" dirty="0">
                <a:latin typeface="Overpass"/>
              </a:rPr>
              <a:t>th</a:t>
            </a:r>
            <a:r>
              <a:rPr lang="en-US" sz="2000" b="1" dirty="0">
                <a:latin typeface="Overpass"/>
              </a:rPr>
              <a:t> April 2025</a:t>
            </a:r>
            <a:endParaRPr lang="en-US" sz="2000" dirty="0">
              <a:latin typeface="Overpass"/>
            </a:endParaRPr>
          </a:p>
          <a:p>
            <a:pPr marL="0" indent="0">
              <a:buNone/>
            </a:pPr>
            <a:endParaRPr lang="en-US" sz="2000" b="1" dirty="0">
              <a:latin typeface="Overpass" panose="00000500000000000000" pitchFamily="50" charset="0"/>
            </a:endParaRPr>
          </a:p>
          <a:p>
            <a:pPr marL="0" indent="0">
              <a:buNone/>
            </a:pPr>
            <a:r>
              <a:rPr lang="en-US" sz="2000" b="1" dirty="0">
                <a:latin typeface="Overpass"/>
              </a:rPr>
              <a:t>Key staff present: </a:t>
            </a:r>
            <a:endParaRPr lang="en-US" sz="2000" b="1" dirty="0">
              <a:latin typeface="Overpass" panose="00000500000000000000" pitchFamily="50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Overpass"/>
              </a:rPr>
              <a:t>Carly Howell – Head teacher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latin typeface="Overpass"/>
              </a:rPr>
              <a:t>Anne – SBM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latin typeface="Overpass"/>
              </a:rPr>
              <a:t>Jordan – Site Manager</a:t>
            </a:r>
          </a:p>
          <a:p>
            <a:pPr marL="0" indent="0">
              <a:buNone/>
            </a:pPr>
            <a:endParaRPr lang="en-US" sz="2000" dirty="0">
              <a:latin typeface="Overpass"/>
            </a:endParaRPr>
          </a:p>
          <a:p>
            <a:pPr marL="0" indent="0">
              <a:buNone/>
            </a:pPr>
            <a:r>
              <a:rPr lang="en-GB" sz="2000" b="1" dirty="0">
                <a:latin typeface="Overpass"/>
              </a:rPr>
              <a:t>Climate Action Advisor:</a:t>
            </a:r>
          </a:p>
          <a:p>
            <a:pPr marL="0" indent="0">
              <a:buNone/>
            </a:pPr>
            <a:r>
              <a:rPr lang="en-GB" dirty="0">
                <a:latin typeface="Overpass"/>
              </a:rPr>
              <a:t>Cindi Blunt</a:t>
            </a:r>
          </a:p>
          <a:p>
            <a:endParaRPr lang="en-GB" dirty="0"/>
          </a:p>
        </p:txBody>
      </p:sp>
      <p:pic>
        <p:nvPicPr>
          <p:cNvPr id="2" name="Picture 1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297E4CEE-EAAF-769A-9D13-B608FA8BE9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9332" y="5868709"/>
            <a:ext cx="1392767" cy="6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6869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C05F9319-F25D-6382-6763-36D0A2FD34B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52056" y="624111"/>
            <a:ext cx="4299366" cy="643574"/>
          </a:xfrm>
        </p:spPr>
        <p:txBody>
          <a:bodyPr/>
          <a:lstStyle/>
          <a:p>
            <a:r>
              <a:rPr lang="en-GB" sz="3200"/>
              <a:t>Your journey so far…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908AE1-35FA-9BE1-DE1B-50F028E0D699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2056" y="1477090"/>
            <a:ext cx="4959808" cy="4756799"/>
          </a:xfrm>
        </p:spPr>
        <p:txBody>
          <a:bodyPr>
            <a:normAutofit lnSpcReduction="10000"/>
          </a:bodyPr>
          <a:lstStyle/>
          <a:p>
            <a:pPr marL="285750" indent="-285750">
              <a:buFont typeface="Wingdings" panose="020B0604020202020204" pitchFamily="34" charset="0"/>
              <a:buChar char="ü"/>
            </a:pPr>
            <a:r>
              <a:rPr lang="en-US" sz="1600" dirty="0">
                <a:latin typeface="Overpass"/>
              </a:rPr>
              <a:t>Outdoor learning across all year groups using community green spaces and woodland</a:t>
            </a:r>
          </a:p>
          <a:p>
            <a:pPr marL="285750" indent="-285750">
              <a:buFont typeface="Wingdings" panose="020B0604020202020204" pitchFamily="34" charset="0"/>
              <a:buChar char="ü"/>
            </a:pPr>
            <a:r>
              <a:rPr lang="en-US" sz="1600" dirty="0">
                <a:latin typeface="Overpass"/>
              </a:rPr>
              <a:t>Planting and nature projects flourishing despite restricted size of site </a:t>
            </a:r>
            <a:endParaRPr lang="en-US" sz="1600" dirty="0">
              <a:latin typeface="Overpass" panose="00000500000000000000" pitchFamily="50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GB" sz="1600" dirty="0">
                <a:latin typeface="Overpass"/>
              </a:rPr>
              <a:t>Ethos of caring and taking responsibility or nature and the environment is woven into reading and writing through carefully curated reading list</a:t>
            </a:r>
          </a:p>
          <a:p>
            <a:pPr marL="342900" indent="-342900">
              <a:lnSpc>
                <a:spcPct val="1170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latin typeface="Overpass"/>
              </a:rPr>
              <a:t>LEDs throughout</a:t>
            </a:r>
          </a:p>
          <a:p>
            <a:pPr marL="342900" indent="-342900">
              <a:lnSpc>
                <a:spcPct val="1170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latin typeface="Overpass"/>
              </a:rPr>
              <a:t>Use the train for trips and partner with EMR outreach</a:t>
            </a:r>
          </a:p>
          <a:p>
            <a:pPr marL="342900" indent="-342900">
              <a:lnSpc>
                <a:spcPct val="1170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latin typeface="Overpass"/>
              </a:rPr>
              <a:t>Water saving measures installed in pupil toilets</a:t>
            </a:r>
          </a:p>
          <a:p>
            <a:pPr marL="342900" indent="-342900">
              <a:lnSpc>
                <a:spcPct val="1170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latin typeface="Overpass"/>
              </a:rPr>
              <a:t>Food waste and recycling collections underway</a:t>
            </a:r>
          </a:p>
          <a:p>
            <a:pPr marL="342900" indent="-342900">
              <a:lnSpc>
                <a:spcPct val="117000"/>
              </a:lnSpc>
              <a:buFont typeface="Wingdings" panose="05000000000000000000" pitchFamily="2" charset="2"/>
              <a:buChar char="ü"/>
            </a:pPr>
            <a:r>
              <a:rPr lang="en-US" sz="1600" dirty="0">
                <a:latin typeface="Overpass"/>
              </a:rPr>
              <a:t>Reuse of uniform and dress-up clothes established</a:t>
            </a:r>
          </a:p>
          <a:p>
            <a:endParaRPr lang="en-GB" dirty="0"/>
          </a:p>
        </p:txBody>
      </p:sp>
      <p:pic>
        <p:nvPicPr>
          <p:cNvPr id="4" name="Picture 3" descr="A child smiling at the camera&#10;&#10;Description automatically generated">
            <a:extLst>
              <a:ext uri="{FF2B5EF4-FFF2-40B4-BE49-F238E27FC236}">
                <a16:creationId xmlns:a16="http://schemas.microsoft.com/office/drawing/2014/main" id="{04B5B1FA-83F6-3BD1-A2EF-EDDF566067E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6565901" y="0"/>
            <a:ext cx="5626099" cy="6858001"/>
          </a:xfrm>
          <a:prstGeom prst="rect">
            <a:avLst/>
          </a:prstGeom>
        </p:spPr>
      </p:pic>
      <p:pic>
        <p:nvPicPr>
          <p:cNvPr id="6" name="Picture 5" descr="A black and white sign with white text&#10;&#10;Description automatically generated">
            <a:extLst>
              <a:ext uri="{FF2B5EF4-FFF2-40B4-BE49-F238E27FC236}">
                <a16:creationId xmlns:a16="http://schemas.microsoft.com/office/drawing/2014/main" id="{F4C22105-584D-2E47-5747-1A3B8249EFD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29332" y="5868709"/>
            <a:ext cx="1392767" cy="682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399668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white and orange sign with white text&#10;&#10;Description automatically generated">
            <a:extLst>
              <a:ext uri="{FF2B5EF4-FFF2-40B4-BE49-F238E27FC236}">
                <a16:creationId xmlns:a16="http://schemas.microsoft.com/office/drawing/2014/main" id="{9C0288CD-9511-F5AA-EA85-C04D6B367A6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72198" y="5753527"/>
            <a:ext cx="1517042" cy="76165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AA9FF43-FC80-0667-8050-ED2E40024BEE}"/>
              </a:ext>
            </a:extLst>
          </p:cNvPr>
          <p:cNvSpPr txBox="1"/>
          <p:nvPr/>
        </p:nvSpPr>
        <p:spPr>
          <a:xfrm>
            <a:off x="644664" y="375868"/>
            <a:ext cx="8870527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 err="1">
                <a:solidFill>
                  <a:srgbClr val="E15637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Ambergate</a:t>
            </a:r>
            <a:r>
              <a:rPr lang="en-GB" sz="3200" b="1" kern="100" dirty="0">
                <a:solidFill>
                  <a:srgbClr val="E15637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 Primary’s Count Your Carbon Score</a:t>
            </a:r>
            <a:endParaRPr lang="en-GB" sz="3200" b="1" kern="100" dirty="0">
              <a:solidFill>
                <a:srgbClr val="E15637"/>
              </a:solidFill>
              <a:effectLst/>
              <a:latin typeface="Overpass Black" pitchFamily="2" charset="77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50B224-B735-37D2-C481-F2626CD75C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33684" y="1117207"/>
            <a:ext cx="8011474" cy="539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418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2C84DE5B-4CCC-5145-896C-E01E33EAAEE1}"/>
              </a:ext>
            </a:extLst>
          </p:cNvPr>
          <p:cNvSpPr txBox="1"/>
          <p:nvPr/>
        </p:nvSpPr>
        <p:spPr>
          <a:xfrm>
            <a:off x="644665" y="375868"/>
            <a:ext cx="8127860" cy="580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How your footprint per pupil compares…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902BE8B-844A-7B72-9C9D-295E1ED45B92}"/>
              </a:ext>
            </a:extLst>
          </p:cNvPr>
          <p:cNvSpPr txBox="1"/>
          <p:nvPr/>
        </p:nvSpPr>
        <p:spPr>
          <a:xfrm>
            <a:off x="644665" y="5080981"/>
            <a:ext cx="10492580" cy="92333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i="1" dirty="0">
                <a:latin typeface="Overpass"/>
                <a:ea typeface="Calibri"/>
                <a:cs typeface="Calibri"/>
              </a:rPr>
              <a:t>Tonnes of CO2 per pupil per year. </a:t>
            </a:r>
          </a:p>
          <a:p>
            <a:endParaRPr lang="en-US" i="1" dirty="0">
              <a:latin typeface="Overpass"/>
              <a:ea typeface="Calibri"/>
              <a:cs typeface="Calibri"/>
            </a:endParaRPr>
          </a:p>
          <a:p>
            <a:r>
              <a:rPr lang="en-US" i="1" dirty="0">
                <a:latin typeface="Overpass"/>
                <a:ea typeface="Calibri"/>
                <a:cs typeface="Calibri"/>
              </a:rPr>
              <a:t>Data taken from Count Your Carbon scores of schools engaging with the Climate Action Advisors</a:t>
            </a:r>
            <a:endParaRPr lang="en-US" i="1" dirty="0">
              <a:latin typeface="Overpass"/>
              <a:cs typeface="Calibri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3E4E968-D680-67FF-CF8C-70D92DBBC6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5166" y="1612184"/>
            <a:ext cx="8646972" cy="3077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93062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BB216D0-3098-FEAC-B58C-5C3450A86319}"/>
              </a:ext>
            </a:extLst>
          </p:cNvPr>
          <p:cNvSpPr txBox="1"/>
          <p:nvPr/>
        </p:nvSpPr>
        <p:spPr>
          <a:xfrm>
            <a:off x="2958097" y="494739"/>
            <a:ext cx="6680060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How your footprint compares…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063432-596B-5D26-AC4C-3CF0C84B4639}"/>
              </a:ext>
            </a:extLst>
          </p:cNvPr>
          <p:cNvSpPr txBox="1"/>
          <p:nvPr/>
        </p:nvSpPr>
        <p:spPr>
          <a:xfrm>
            <a:off x="3346132" y="4682987"/>
            <a:ext cx="5133975" cy="1200329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2400" dirty="0">
                <a:latin typeface="Overpass"/>
              </a:rPr>
              <a:t>Your carbon footprint is the same as each pupil taking </a:t>
            </a:r>
            <a:r>
              <a:rPr lang="en-GB" sz="2400" u="sng" dirty="0">
                <a:solidFill>
                  <a:srgbClr val="0563C1"/>
                </a:solidFill>
                <a:latin typeface="Overpass"/>
                <a:cs typeface="Segoe UI"/>
              </a:rPr>
              <a:t>11</a:t>
            </a:r>
            <a:r>
              <a:rPr lang="en-GB" sz="2400" u="sng" dirty="0">
                <a:solidFill>
                  <a:srgbClr val="0563C1"/>
                </a:solidFill>
                <a:latin typeface="Overpass"/>
                <a:cs typeface="Segoe UI"/>
                <a:hlinkClick r:id="rId3"/>
              </a:rPr>
              <a:t> flights</a:t>
            </a:r>
            <a:r>
              <a:rPr lang="en-GB" sz="2400" dirty="0">
                <a:latin typeface="Overpass"/>
              </a:rPr>
              <a:t> to Paris and back every year</a:t>
            </a:r>
            <a:endParaRPr lang="en-US" sz="1600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2050" name="Picture 2" descr="Airplane Emissions">
            <a:extLst>
              <a:ext uri="{FF2B5EF4-FFF2-40B4-BE49-F238E27FC236}">
                <a16:creationId xmlns:a16="http://schemas.microsoft.com/office/drawing/2014/main" id="{345875F3-FBED-3A7E-C471-E3BF10469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0200" y="1858391"/>
            <a:ext cx="7116491" cy="2056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6389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BAF18F4-95E8-ABC5-98EB-D084F8A94D3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2057" y="4208779"/>
            <a:ext cx="10600578" cy="2013599"/>
          </a:xfrm>
        </p:spPr>
        <p:txBody>
          <a:bodyPr>
            <a:normAutofit fontScale="92500" lnSpcReduction="20000"/>
          </a:bodyPr>
          <a:lstStyle/>
          <a:p>
            <a:r>
              <a:rPr lang="en-US" sz="2000"/>
              <a:t>Calculating and taking actions to reduce carbon emissions and become more energy efficient. </a:t>
            </a:r>
          </a:p>
          <a:p>
            <a:r>
              <a:rPr lang="en-US" sz="2000"/>
              <a:t>Pillars to be discussed:</a:t>
            </a:r>
            <a:endParaRPr lang="en-US" sz="1800"/>
          </a:p>
          <a:p>
            <a:pPr marL="1485900" lvl="2" indent="-571500">
              <a:buAutoNum type="arabicPeriod"/>
            </a:pPr>
            <a:r>
              <a:rPr lang="en-US" sz="1900">
                <a:cs typeface="Calibri"/>
              </a:rPr>
              <a:t>Energy</a:t>
            </a:r>
          </a:p>
          <a:p>
            <a:pPr marL="1485900" lvl="2" indent="-571500">
              <a:buAutoNum type="arabicPeriod"/>
            </a:pPr>
            <a:r>
              <a:rPr lang="en-US" sz="1900">
                <a:cs typeface="Calibri"/>
              </a:rPr>
              <a:t>Transport</a:t>
            </a:r>
          </a:p>
          <a:p>
            <a:pPr marL="1485900" lvl="2" indent="-571500">
              <a:buAutoNum type="arabicPeriod"/>
            </a:pPr>
            <a:r>
              <a:rPr lang="en-US" sz="1900">
                <a:cs typeface="Calibri"/>
              </a:rPr>
              <a:t>Procurement</a:t>
            </a:r>
          </a:p>
          <a:p>
            <a:pPr marL="1485900" lvl="2" indent="-571500">
              <a:buAutoNum type="arabicPeriod"/>
            </a:pPr>
            <a:r>
              <a:rPr lang="en-US" sz="1900">
                <a:cs typeface="Calibri"/>
              </a:rPr>
              <a:t>Food</a:t>
            </a:r>
          </a:p>
          <a:p>
            <a:pPr marL="1485900" lvl="2" indent="-571500">
              <a:buAutoNum type="arabicPeriod"/>
            </a:pPr>
            <a:r>
              <a:rPr lang="en-US" sz="1900">
                <a:cs typeface="Calibri"/>
              </a:rPr>
              <a:t>Waste</a:t>
            </a:r>
          </a:p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214BBC0-B71F-7158-526E-622A7588DAE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sz="3200"/>
              <a:t>Decarbonisation &amp; Energy Efficiency</a:t>
            </a:r>
          </a:p>
        </p:txBody>
      </p:sp>
    </p:spTree>
    <p:extLst>
      <p:ext uri="{BB962C8B-B14F-4D97-AF65-F5344CB8AC3E}">
        <p14:creationId xmlns:p14="http://schemas.microsoft.com/office/powerpoint/2010/main" val="9441427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AD29F8-5B91-AD08-8F3F-FC8C40CEB3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91F921C-7B2E-B654-6155-57D82B73C698}"/>
              </a:ext>
            </a:extLst>
          </p:cNvPr>
          <p:cNvSpPr txBox="1"/>
          <p:nvPr/>
        </p:nvSpPr>
        <p:spPr>
          <a:xfrm>
            <a:off x="616384" y="375868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Energy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035BDAD-E227-00CA-9742-A8DF6D3EF4A9}"/>
              </a:ext>
            </a:extLst>
          </p:cNvPr>
          <p:cNvSpPr txBox="1"/>
          <p:nvPr/>
        </p:nvSpPr>
        <p:spPr>
          <a:xfrm>
            <a:off x="447642" y="1036201"/>
            <a:ext cx="6008021" cy="2392799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Completed Count Your Carbon Calculation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Double glazed and LEDs throughout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Jordan checking all appliances are off at end of day</a:t>
            </a:r>
          </a:p>
          <a:p>
            <a:pPr>
              <a:buSzPct val="100000"/>
            </a:pP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Heating controls not accurate or operating effectively – </a:t>
            </a:r>
            <a:r>
              <a:rPr lang="en-GB" sz="1600" kern="100" dirty="0" err="1">
                <a:latin typeface="Overpass" panose="00000500000000000000" pitchFamily="50" charset="0"/>
                <a:cs typeface="Arial" panose="020B0604020202020204" pitchFamily="34" charset="0"/>
              </a:rPr>
              <a:t>systemslink</a:t>
            </a: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 shows gas use out of hours</a:t>
            </a: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Some whiteboards left on during lunch break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C793E09-57E6-C9CF-1633-1C4D30386444}"/>
              </a:ext>
            </a:extLst>
          </p:cNvPr>
          <p:cNvSpPr txBox="1"/>
          <p:nvPr/>
        </p:nvSpPr>
        <p:spPr>
          <a:xfrm>
            <a:off x="447642" y="3497163"/>
            <a:ext cx="6008021" cy="2392799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Consider enrolling on Energy Sparks for monitoring of gas and electricity use and create behaviour change across staff and pupils and/or use </a:t>
            </a:r>
            <a:r>
              <a:rPr lang="en-GB" sz="1600" kern="100" dirty="0" err="1">
                <a:latin typeface="Overpass" panose="00000500000000000000" pitchFamily="50" charset="0"/>
                <a:cs typeface="Arial" panose="020B0604020202020204" pitchFamily="34" charset="0"/>
              </a:rPr>
              <a:t>Systemslink</a:t>
            </a: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 to continually monitor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Book Fieldwell to correctly configure heating controls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i="1" kern="100" dirty="0">
                <a:latin typeface="Overpass" panose="00000500000000000000" pitchFamily="50" charset="0"/>
                <a:cs typeface="Arial" panose="020B0604020202020204" pitchFamily="34" charset="0"/>
              </a:rPr>
              <a:t>Investigate the potential for solar panels </a:t>
            </a: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(not viable through Solar for Schools) (</a:t>
            </a:r>
            <a:r>
              <a:rPr lang="en-US" sz="1600" kern="100" dirty="0">
                <a:highlight>
                  <a:srgbClr val="FFFF00"/>
                </a:highlight>
                <a:latin typeface="Overpass" panose="00000500000000000000" pitchFamily="50" charset="0"/>
                <a:cs typeface="Arial" panose="020B0604020202020204" pitchFamily="34" charset="0"/>
              </a:rPr>
              <a:t>long list)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Take part in a switch off campaign</a:t>
            </a:r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DF92941-B11D-4606-F620-84F6FADE6856}"/>
              </a:ext>
            </a:extLst>
          </p:cNvPr>
          <p:cNvSpPr txBox="1"/>
          <p:nvPr/>
        </p:nvSpPr>
        <p:spPr>
          <a:xfrm>
            <a:off x="7995592" y="5172844"/>
            <a:ext cx="166961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Site Details</a:t>
            </a:r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B941E1-C06D-66C8-4569-5A35D21E25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288" y="1036201"/>
            <a:ext cx="4995210" cy="3930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038224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873D54-3504-1D40-CEE7-A8F7967429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20ADB1AD-1A61-EE4F-83E3-8F28F8CC1A37}"/>
              </a:ext>
            </a:extLst>
          </p:cNvPr>
          <p:cNvSpPr txBox="1"/>
          <p:nvPr/>
        </p:nvSpPr>
        <p:spPr>
          <a:xfrm>
            <a:off x="747299" y="1042215"/>
            <a:ext cx="7938019" cy="1957745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endParaRPr lang="en-GB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>
              <a:buSzPct val="100000"/>
            </a:pPr>
            <a:r>
              <a:rPr lang="en-GB" i="1" kern="100" dirty="0">
                <a:latin typeface="Overpass" panose="00000500000000000000" pitchFamily="50" charset="0"/>
                <a:cs typeface="Arial" panose="020B0604020202020204" pitchFamily="34" charset="0"/>
              </a:rPr>
              <a:t>Food prepared at nearby school and brought in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Food waste collections underway 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Separate food waste bins underway for dinner hall, class and staff rooms – done 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Meat free offer every day and meat free day once a week (Derbyshire Catering)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E761ECD-C72D-3CC6-6D52-91F189B00F37}"/>
              </a:ext>
            </a:extLst>
          </p:cNvPr>
          <p:cNvSpPr txBox="1"/>
          <p:nvPr/>
        </p:nvSpPr>
        <p:spPr>
          <a:xfrm>
            <a:off x="747299" y="3315673"/>
            <a:ext cx="7938019" cy="1945124"/>
          </a:xfrm>
          <a:prstGeom prst="roundRect">
            <a:avLst>
              <a:gd name="adj" fmla="val 4176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Explain reasons for eating less meat and reducing food waste during lessons, assemblies etc.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Weigh food waste from kitchen and plates and share results and educate on impact of food waste</a:t>
            </a:r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F319BE5D-818F-35DE-38E5-1F1A2A669183}"/>
              </a:ext>
            </a:extLst>
          </p:cNvPr>
          <p:cNvSpPr txBox="1"/>
          <p:nvPr/>
        </p:nvSpPr>
        <p:spPr>
          <a:xfrm>
            <a:off x="702746" y="379315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Food</a:t>
            </a:r>
          </a:p>
        </p:txBody>
      </p:sp>
      <p:pic>
        <p:nvPicPr>
          <p:cNvPr id="3" name="Picture 4" descr="Food Waste Reduction Strategies In K-12 Schools | BioCycle">
            <a:extLst>
              <a:ext uri="{FF2B5EF4-FFF2-40B4-BE49-F238E27FC236}">
                <a16:creationId xmlns:a16="http://schemas.microsoft.com/office/drawing/2014/main" id="{6D3BA8E4-2F99-93A1-14ED-B7368391F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97187" y="4006868"/>
            <a:ext cx="2319799" cy="1889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323691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E15AA-14E6-3929-F4FD-F48AC021F5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14F6D7DB-8765-5921-1D24-39FAE9AD687A}"/>
              </a:ext>
            </a:extLst>
          </p:cNvPr>
          <p:cNvSpPr txBox="1"/>
          <p:nvPr/>
        </p:nvSpPr>
        <p:spPr>
          <a:xfrm>
            <a:off x="747300" y="1316535"/>
            <a:ext cx="7938019" cy="1646992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Increased recycling collections underway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Using reusable crockery, dessert pots, cutlery etc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Recycling collection set up and embedded – colour coded bins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Reduced size of general waste bin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97586F-4283-54AE-627D-C0E690519856}"/>
              </a:ext>
            </a:extLst>
          </p:cNvPr>
          <p:cNvSpPr txBox="1"/>
          <p:nvPr/>
        </p:nvSpPr>
        <p:spPr>
          <a:xfrm>
            <a:off x="747300" y="3343625"/>
            <a:ext cx="6230444" cy="2175272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Continue education around recycling as part of assemblies or other whole school opportunities (core values - be responsible, be caring)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Engage with a plastic reduction campaign resources e.g. Surfers Against Sewage</a:t>
            </a: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47A9E73-505B-4933-102B-F8AE9A8FC617}"/>
              </a:ext>
            </a:extLst>
          </p:cNvPr>
          <p:cNvSpPr txBox="1"/>
          <p:nvPr/>
        </p:nvSpPr>
        <p:spPr>
          <a:xfrm>
            <a:off x="644665" y="443326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Waste</a:t>
            </a:r>
          </a:p>
        </p:txBody>
      </p:sp>
      <p:pic>
        <p:nvPicPr>
          <p:cNvPr id="3" name="Picture 6">
            <a:extLst>
              <a:ext uri="{FF2B5EF4-FFF2-40B4-BE49-F238E27FC236}">
                <a16:creationId xmlns:a16="http://schemas.microsoft.com/office/drawing/2014/main" id="{E922509E-A46D-88B9-C3DC-3FC57B0DC7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757" y="3343625"/>
            <a:ext cx="3999743" cy="2993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625871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A4390F-0F5D-1F5A-2A6F-04ECAD7F0E6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A52FF3AD-235C-941A-5E58-29434E1E6D0F}"/>
              </a:ext>
            </a:extLst>
          </p:cNvPr>
          <p:cNvSpPr txBox="1"/>
          <p:nvPr/>
        </p:nvSpPr>
        <p:spPr>
          <a:xfrm>
            <a:off x="747300" y="1316535"/>
            <a:ext cx="7938019" cy="1398389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Reuse of uniform and dress-up clothes established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Reduce branding on uniform and school items </a:t>
            </a:r>
          </a:p>
          <a:p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EAED5ED-2100-8961-8B91-6FE439435B64}"/>
              </a:ext>
            </a:extLst>
          </p:cNvPr>
          <p:cNvSpPr txBox="1"/>
          <p:nvPr/>
        </p:nvSpPr>
        <p:spPr>
          <a:xfrm>
            <a:off x="747298" y="2862237"/>
            <a:ext cx="7938019" cy="1926669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Include sustainability as part of your criteria for procurement e.g. made of recycled materials, non-toxic or ethically sourced, energy efficient appliances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Switch to recycled or sustainably sourced paper – frame as a positive climate action</a:t>
            </a: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C635F2D-39F1-D1C0-4441-A3F9132C6603}"/>
              </a:ext>
            </a:extLst>
          </p:cNvPr>
          <p:cNvSpPr txBox="1"/>
          <p:nvPr/>
        </p:nvSpPr>
        <p:spPr>
          <a:xfrm>
            <a:off x="747299" y="471607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kern="100" dirty="0">
                <a:solidFill>
                  <a:srgbClr val="E15637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P</a:t>
            </a:r>
            <a:r>
              <a:rPr lang="en-GB" sz="3200" b="1" kern="100" dirty="0" err="1">
                <a:solidFill>
                  <a:srgbClr val="E15637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rocurement</a:t>
            </a:r>
            <a:endParaRPr lang="en-GB" sz="3200" b="1" kern="100" dirty="0">
              <a:solidFill>
                <a:srgbClr val="E15637"/>
              </a:solidFill>
              <a:effectLst/>
              <a:latin typeface="Overpass Black" pitchFamily="2" charset="77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" name="Picture 2" descr="A group of clothes on swingers&#10;&#10;AI-generated content may be incorrect.">
            <a:extLst>
              <a:ext uri="{FF2B5EF4-FFF2-40B4-BE49-F238E27FC236}">
                <a16:creationId xmlns:a16="http://schemas.microsoft.com/office/drawing/2014/main" id="{D0EEA212-90EA-7C9E-2082-B0C0425963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7645" y="1307544"/>
            <a:ext cx="2640467" cy="27666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Recycled Logo | Free Download Clip Art | Free Clip Art | on ...">
            <a:extLst>
              <a:ext uri="{FF2B5EF4-FFF2-40B4-BE49-F238E27FC236}">
                <a16:creationId xmlns:a16="http://schemas.microsoft.com/office/drawing/2014/main" id="{12106902-1E26-1920-27DF-0DC88FE9A6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5912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8953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E0DF42-E509-0F66-D220-50329550FA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50E7115C-4AEB-4DBA-72C8-80083D1C803A}"/>
              </a:ext>
            </a:extLst>
          </p:cNvPr>
          <p:cNvSpPr txBox="1"/>
          <p:nvPr/>
        </p:nvSpPr>
        <p:spPr>
          <a:xfrm>
            <a:off x="644665" y="375868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Transport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C66D6DF-D20C-657E-101A-59E05E92EA02}"/>
              </a:ext>
            </a:extLst>
          </p:cNvPr>
          <p:cNvSpPr txBox="1"/>
          <p:nvPr/>
        </p:nvSpPr>
        <p:spPr>
          <a:xfrm>
            <a:off x="747299" y="971800"/>
            <a:ext cx="8277829" cy="2890004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Conducted staff and student travel surveys – nearly 60% of pupils walk/cycle/scoot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Used train when possible for school trips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Developed an active travel plan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Promoted walking/cycling/public transport to school/ Park &amp; Stride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Provided cycle proficiency lessons in school e.g. </a:t>
            </a:r>
            <a:r>
              <a:rPr lang="en-US" sz="1600" kern="100" dirty="0" err="1">
                <a:latin typeface="Overpass" panose="00000500000000000000" pitchFamily="50" charset="0"/>
                <a:cs typeface="Arial" panose="020B0604020202020204" pitchFamily="34" charset="0"/>
              </a:rPr>
              <a:t>Bikeability</a:t>
            </a:r>
            <a:endParaRPr lang="en-US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>
              <a:buSzPct val="100000"/>
            </a:pP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Travel Plan lapsed (2016) </a:t>
            </a: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Location of school very difficult for parking nearby, park and stride from eg Hurt Arms involves crossing main A6 with no crossing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ACEE218-8338-AFC2-1507-41A147DAC63C}"/>
              </a:ext>
            </a:extLst>
          </p:cNvPr>
          <p:cNvSpPr txBox="1"/>
          <p:nvPr/>
        </p:nvSpPr>
        <p:spPr>
          <a:xfrm>
            <a:off x="747298" y="4373706"/>
            <a:ext cx="8506430" cy="1384995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Reinstate Travel Plan on </a:t>
            </a:r>
            <a:r>
              <a:rPr lang="en-GB" sz="1600" kern="100" dirty="0" err="1">
                <a:latin typeface="Overpass" panose="00000500000000000000" pitchFamily="50" charset="0"/>
                <a:cs typeface="Arial" panose="020B0604020202020204" pitchFamily="34" charset="0"/>
              </a:rPr>
              <a:t>Modeshift</a:t>
            </a: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 Stars – intro to Rob Bounds, DCC Sustainable Travel Officer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Park and Stride using Anila car park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C1339B-96A5-1DFF-6834-D7059680D1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6529" y="1334896"/>
            <a:ext cx="1562318" cy="1829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68596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2F8C02-9595-C2D9-970B-9DCD25DFACE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sz="3200"/>
              <a:t>Climate Adaptation &amp; Resilience</a:t>
            </a:r>
          </a:p>
        </p:txBody>
      </p:sp>
      <p:sp>
        <p:nvSpPr>
          <p:cNvPr id="6" name="Text Placeholder 1">
            <a:extLst>
              <a:ext uri="{FF2B5EF4-FFF2-40B4-BE49-F238E27FC236}">
                <a16:creationId xmlns:a16="http://schemas.microsoft.com/office/drawing/2014/main" id="{9F11BF2E-5C82-0335-544A-C50900CAD33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2057" y="4208779"/>
            <a:ext cx="10600578" cy="2013599"/>
          </a:xfrm>
        </p:spPr>
        <p:txBody>
          <a:bodyPr>
            <a:normAutofit/>
          </a:bodyPr>
          <a:lstStyle/>
          <a:p>
            <a:r>
              <a:rPr lang="en-US" sz="2000"/>
              <a:t>Taking actions to reduce the risk of flooding and overheating and to future proof scarce resources for potential shortages. </a:t>
            </a:r>
          </a:p>
          <a:p>
            <a:r>
              <a:rPr lang="en-US" sz="2000"/>
              <a:t>Pillars to be discussed:</a:t>
            </a:r>
            <a:endParaRPr lang="en-US" sz="1800"/>
          </a:p>
          <a:p>
            <a:pPr marL="1485900" lvl="2" indent="-571500">
              <a:buAutoNum type="arabicPeriod"/>
            </a:pPr>
            <a:r>
              <a:rPr lang="en-US">
                <a:latin typeface="Overpass Medium" panose="020B0604020202020204" charset="0"/>
                <a:cs typeface="Calibri"/>
              </a:rPr>
              <a:t>Water</a:t>
            </a:r>
          </a:p>
          <a:p>
            <a:pPr marL="1485900" lvl="2" indent="-571500">
              <a:buAutoNum type="arabicPeriod"/>
            </a:pPr>
            <a:r>
              <a:rPr lang="en-US">
                <a:latin typeface="Overpass Medium" panose="020B0604020202020204" charset="0"/>
                <a:cs typeface="Calibri"/>
              </a:rPr>
              <a:t>Adaptation &amp; Resilience</a:t>
            </a:r>
          </a:p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04931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5CE7954-5C77-3A38-EEA8-6FB2DC47837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44BFF228-F006-A62F-5927-54FA3EBC4527}"/>
              </a:ext>
            </a:extLst>
          </p:cNvPr>
          <p:cNvSpPr txBox="1"/>
          <p:nvPr/>
        </p:nvSpPr>
        <p:spPr>
          <a:xfrm>
            <a:off x="644665" y="375868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3200" b="1" kern="100" dirty="0">
                <a:solidFill>
                  <a:srgbClr val="E15637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A</a:t>
            </a:r>
            <a:r>
              <a:rPr lang="en-GB" sz="3200" b="1" kern="100" dirty="0" err="1">
                <a:solidFill>
                  <a:srgbClr val="E15637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daptation</a:t>
            </a:r>
            <a:r>
              <a:rPr lang="en-GB" sz="3200" b="1" kern="100" dirty="0">
                <a:solidFill>
                  <a:srgbClr val="E15637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 and Resilience</a:t>
            </a:r>
            <a:endParaRPr lang="en-GB" sz="3200" b="1" kern="100" dirty="0">
              <a:solidFill>
                <a:srgbClr val="E15637"/>
              </a:solidFill>
              <a:effectLst/>
              <a:latin typeface="Overpass Black" pitchFamily="2" charset="77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0473B41-81E7-1E07-6DCF-D27D8D383582}"/>
              </a:ext>
            </a:extLst>
          </p:cNvPr>
          <p:cNvSpPr txBox="1"/>
          <p:nvPr/>
        </p:nvSpPr>
        <p:spPr>
          <a:xfrm>
            <a:off x="747298" y="965324"/>
            <a:ext cx="8691401" cy="2890004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Some sheltered areas on playground 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Drain maintenance in place to manage high volumes during high rainfall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Ensure staff understand how to cool their rooms through cross ventilation and other context specific measures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Jordan tasked with hot weather protocol for trying to reduce heat stress in classrooms </a:t>
            </a:r>
          </a:p>
          <a:p>
            <a:pPr>
              <a:buSzPct val="100000"/>
            </a:pP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Classrooms overheat during very hot weather</a:t>
            </a: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School closures previously due to floods affecting surrounding roads</a:t>
            </a: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Enough shelter in playground from extreme heat – for playtime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77D22AF-BD43-5868-5A38-DC7D40057A96}"/>
              </a:ext>
            </a:extLst>
          </p:cNvPr>
          <p:cNvSpPr txBox="1"/>
          <p:nvPr/>
        </p:nvSpPr>
        <p:spPr>
          <a:xfrm>
            <a:off x="747298" y="4052149"/>
            <a:ext cx="8691402" cy="2113121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Register for flood alerts from UK Gov and The Met Office websites and prep home learning in advance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Conduct a grounds audit using </a:t>
            </a:r>
            <a:r>
              <a:rPr lang="en-US" sz="1600" kern="100" dirty="0" err="1">
                <a:latin typeface="Overpass" panose="00000500000000000000" pitchFamily="50" charset="0"/>
                <a:cs typeface="Arial" panose="020B0604020202020204" pitchFamily="34" charset="0"/>
              </a:rPr>
              <a:t>LtL</a:t>
            </a: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 tool for climate resilience with pupils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Subscribe to receive the UK Health Security Heat Health Alert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Write a heatwave policy/guidance that addresses areas such as school dress code, passive ventilation measures, PE lessons and slip slap slop campaigns - ongoing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Investigate solar film </a:t>
            </a:r>
          </a:p>
        </p:txBody>
      </p:sp>
    </p:spTree>
    <p:extLst>
      <p:ext uri="{BB962C8B-B14F-4D97-AF65-F5344CB8AC3E}">
        <p14:creationId xmlns:p14="http://schemas.microsoft.com/office/powerpoint/2010/main" val="331515740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71EEFBB-0EB8-F17A-6FAD-C21C9D4DBF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0515BE9-66AA-ACD8-2643-E91A747BC258}"/>
              </a:ext>
            </a:extLst>
          </p:cNvPr>
          <p:cNvSpPr txBox="1"/>
          <p:nvPr/>
        </p:nvSpPr>
        <p:spPr>
          <a:xfrm>
            <a:off x="644665" y="375868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Water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1664D4C-991B-81C3-544C-8F3002063F07}"/>
              </a:ext>
            </a:extLst>
          </p:cNvPr>
          <p:cNvSpPr txBox="1"/>
          <p:nvPr/>
        </p:nvSpPr>
        <p:spPr>
          <a:xfrm>
            <a:off x="747300" y="1316535"/>
            <a:ext cx="7938019" cy="1398389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Self closing taps and low flush cisterns installed</a:t>
            </a:r>
          </a:p>
          <a:p>
            <a:pPr>
              <a:buSzPct val="100000"/>
            </a:pP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 err="1">
                <a:latin typeface="Overpass" panose="00000500000000000000" pitchFamily="50" charset="0"/>
                <a:cs typeface="Arial" panose="020B0604020202020204" pitchFamily="34" charset="0"/>
              </a:rPr>
              <a:t>Waterbutt</a:t>
            </a: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 on site but not connected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D18A7D7-4702-167D-F135-EAA0D31EE7CF}"/>
              </a:ext>
            </a:extLst>
          </p:cNvPr>
          <p:cNvSpPr txBox="1"/>
          <p:nvPr/>
        </p:nvSpPr>
        <p:spPr>
          <a:xfrm>
            <a:off x="747300" y="3087458"/>
            <a:ext cx="7938019" cy="1926669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Re-install water butt – reconnect and use water in gardening activities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Raise awareness around water consumption and efficiency through workshops and displays - Severn Trent</a:t>
            </a: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</p:txBody>
      </p:sp>
      <p:pic>
        <p:nvPicPr>
          <p:cNvPr id="4098" name="Picture 2" descr="Education Zone - Severn Trent Services">
            <a:extLst>
              <a:ext uri="{FF2B5EF4-FFF2-40B4-BE49-F238E27FC236}">
                <a16:creationId xmlns:a16="http://schemas.microsoft.com/office/drawing/2014/main" id="{9CE40F30-C533-0993-F40B-8110B9EC8F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40890" y="4050793"/>
            <a:ext cx="2783469" cy="17396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291545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6ACB2751-8D6E-4D1D-4F3C-DB68BBA77AC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2057" y="4208779"/>
            <a:ext cx="10600578" cy="2013599"/>
          </a:xfrm>
        </p:spPr>
        <p:txBody>
          <a:bodyPr/>
          <a:lstStyle/>
          <a:p>
            <a:r>
              <a:rPr lang="en-US" sz="2000" dirty="0"/>
              <a:t>Creating habitats and adopting practices that will enhance species diversity on the school estate and beyond. </a:t>
            </a:r>
          </a:p>
          <a:p>
            <a:r>
              <a:rPr lang="en-US" sz="2000" dirty="0"/>
              <a:t>Pillars to be discussed:</a:t>
            </a:r>
            <a:endParaRPr lang="en-US" sz="1800" dirty="0"/>
          </a:p>
          <a:p>
            <a:pPr marL="1485900" lvl="2" indent="-571500">
              <a:buAutoNum type="arabicPeriod"/>
            </a:pPr>
            <a:r>
              <a:rPr lang="en-US" dirty="0">
                <a:latin typeface="Overpass Medium" panose="020B0604020202020204" charset="0"/>
                <a:cs typeface="Calibri"/>
              </a:rPr>
              <a:t>Nature</a:t>
            </a:r>
          </a:p>
          <a:p>
            <a:endParaRPr lang="en-GB" dirty="0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97AFB0A1-6966-A34E-76F8-F997900C6C0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52056" y="3590333"/>
            <a:ext cx="8196596" cy="272431"/>
          </a:xfrm>
        </p:spPr>
        <p:txBody>
          <a:bodyPr/>
          <a:lstStyle/>
          <a:p>
            <a:r>
              <a:rPr lang="en-GB" sz="3200"/>
              <a:t>Biodiversity &amp; Green Infrastructure</a:t>
            </a:r>
          </a:p>
        </p:txBody>
      </p:sp>
    </p:spTree>
    <p:extLst>
      <p:ext uri="{BB962C8B-B14F-4D97-AF65-F5344CB8AC3E}">
        <p14:creationId xmlns:p14="http://schemas.microsoft.com/office/powerpoint/2010/main" val="41639293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D2911A-A4BB-596F-CC08-C7EB63F1B72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F6A2C43-6AAD-0C01-7757-EFDEDCAC4AA9}"/>
              </a:ext>
            </a:extLst>
          </p:cNvPr>
          <p:cNvSpPr txBox="1"/>
          <p:nvPr/>
        </p:nvSpPr>
        <p:spPr>
          <a:xfrm>
            <a:off x="644665" y="375868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Nature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AACEBC4-D8EC-DECE-4024-FB471137C1E7}"/>
              </a:ext>
            </a:extLst>
          </p:cNvPr>
          <p:cNvSpPr txBox="1"/>
          <p:nvPr/>
        </p:nvSpPr>
        <p:spPr>
          <a:xfrm>
            <a:off x="747299" y="971800"/>
            <a:ext cx="7079965" cy="2641402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Created outdoor learning spaces and suitable accessibility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Established a Class 1 gardening/ nature club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Yr 2 and 3 pupils carry out wildlife surveys within science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Increasing biodiversity to support local wildlife e.g. pollinator-friendly plants, birdfeeders, bat boxes and 'bug hotels’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Take part in </a:t>
            </a:r>
            <a:r>
              <a:rPr lang="en-US" sz="1600" kern="100" dirty="0">
                <a:highlight>
                  <a:srgbClr val="FFFF00"/>
                </a:highlight>
                <a:latin typeface="Overpass" panose="00000500000000000000" pitchFamily="50" charset="0"/>
                <a:cs typeface="Arial" panose="020B0604020202020204" pitchFamily="34" charset="0"/>
              </a:rPr>
              <a:t>Big Garden Watch every year 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Increase engagement with nature resources across year groups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EDCFDA7-E80E-5957-08CF-528528BE1F31}"/>
              </a:ext>
            </a:extLst>
          </p:cNvPr>
          <p:cNvSpPr txBox="1"/>
          <p:nvPr/>
        </p:nvSpPr>
        <p:spPr>
          <a:xfrm>
            <a:off x="2967985" y="3943526"/>
            <a:ext cx="8476716" cy="1926669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Register with The Nature Park (NENP)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Use curriculum linked Nature Park resources for all year groups eg habitat mapping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Switch to Ecosia as default search engine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Create small wildlife pond using old sink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</p:txBody>
      </p:sp>
      <p:pic>
        <p:nvPicPr>
          <p:cNvPr id="3074" name="F3B94DEE-9DD7-4A50-B5A2-01F31EF9F9CB" descr="IMG_0407.JPG">
            <a:extLst>
              <a:ext uri="{FF2B5EF4-FFF2-40B4-BE49-F238E27FC236}">
                <a16:creationId xmlns:a16="http://schemas.microsoft.com/office/drawing/2014/main" id="{B694BE08-099C-C58D-9C1C-D92DFEED37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61505" y="971800"/>
            <a:ext cx="1862623" cy="2483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 descr="A stack of wood and sticks&#10;&#10;AI-generated content may be incorrect.">
            <a:extLst>
              <a:ext uri="{FF2B5EF4-FFF2-40B4-BE49-F238E27FC236}">
                <a16:creationId xmlns:a16="http://schemas.microsoft.com/office/drawing/2014/main" id="{49ADDDB3-5CEF-0A87-BB84-A55C165472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29898" y="982510"/>
            <a:ext cx="2028973" cy="2423874"/>
          </a:xfrm>
          <a:prstGeom prst="rect">
            <a:avLst/>
          </a:prstGeom>
        </p:spPr>
      </p:pic>
      <p:pic>
        <p:nvPicPr>
          <p:cNvPr id="5122" name="A690C180-238D-4A7E-9848-EE981E924554" descr="IMG_0410.JPG">
            <a:extLst>
              <a:ext uri="{FF2B5EF4-FFF2-40B4-BE49-F238E27FC236}">
                <a16:creationId xmlns:a16="http://schemas.microsoft.com/office/drawing/2014/main" id="{59B18C28-E128-073A-D9C4-8EF04E4BAB6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299" y="3734551"/>
            <a:ext cx="2060686" cy="27475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1669284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1">
            <a:extLst>
              <a:ext uri="{FF2B5EF4-FFF2-40B4-BE49-F238E27FC236}">
                <a16:creationId xmlns:a16="http://schemas.microsoft.com/office/drawing/2014/main" id="{DB103A86-E8F2-BCB2-7C03-A9195D8E20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2057" y="4208779"/>
            <a:ext cx="10600578" cy="2013599"/>
          </a:xfrm>
        </p:spPr>
        <p:txBody>
          <a:bodyPr>
            <a:normAutofit fontScale="92500" lnSpcReduction="10000"/>
          </a:bodyPr>
          <a:lstStyle/>
          <a:p>
            <a:r>
              <a:rPr lang="en-US" sz="2000"/>
              <a:t>Ensuring the education you provide gives knowledge-rich and comprehensive teaching about climate change, and that your teaching staff feel supported to offer this. </a:t>
            </a:r>
          </a:p>
          <a:p>
            <a:r>
              <a:rPr lang="en-US" sz="2000"/>
              <a:t>Pillars to be discussed:</a:t>
            </a:r>
            <a:endParaRPr lang="en-US" sz="1800"/>
          </a:p>
          <a:p>
            <a:pPr marL="1485900" lvl="2" indent="-571500">
              <a:buAutoNum type="arabicPeriod"/>
            </a:pPr>
            <a:r>
              <a:rPr lang="en-US">
                <a:latin typeface="Overpass Medium" panose="020B0604020202020204" charset="0"/>
                <a:cs typeface="Calibri"/>
              </a:rPr>
              <a:t>Curriculum</a:t>
            </a:r>
          </a:p>
          <a:p>
            <a:pPr marL="1485900" lvl="2" indent="-571500">
              <a:buAutoNum type="arabicPeriod"/>
            </a:pPr>
            <a:r>
              <a:rPr lang="en-US">
                <a:latin typeface="Overpass Medium" panose="020B0604020202020204" charset="0"/>
                <a:cs typeface="Calibri"/>
              </a:rPr>
              <a:t>Culture</a:t>
            </a:r>
          </a:p>
          <a:p>
            <a:pPr marL="1485900" lvl="2" indent="-571500">
              <a:buAutoNum type="arabicPeriod"/>
            </a:pPr>
            <a:r>
              <a:rPr lang="en-US">
                <a:latin typeface="Overpass Medium" panose="020B0604020202020204" charset="0"/>
                <a:cs typeface="Calibri"/>
              </a:rPr>
              <a:t>Green Skills &amp; Careers</a:t>
            </a:r>
          </a:p>
          <a:p>
            <a:endParaRPr lang="en-GB"/>
          </a:p>
        </p:txBody>
      </p:sp>
      <p:sp>
        <p:nvSpPr>
          <p:cNvPr id="5" name="Text Placeholder 2">
            <a:extLst>
              <a:ext uri="{FF2B5EF4-FFF2-40B4-BE49-F238E27FC236}">
                <a16:creationId xmlns:a16="http://schemas.microsoft.com/office/drawing/2014/main" id="{50615613-66DD-07C6-78C1-89BC04DB481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52055" y="3590333"/>
            <a:ext cx="9079595" cy="272431"/>
          </a:xfrm>
        </p:spPr>
        <p:txBody>
          <a:bodyPr/>
          <a:lstStyle/>
          <a:p>
            <a:r>
              <a:rPr lang="en-GB" sz="3200"/>
              <a:t>Climate Education, Green Skills &amp; Careers</a:t>
            </a:r>
          </a:p>
        </p:txBody>
      </p:sp>
    </p:spTree>
    <p:extLst>
      <p:ext uri="{BB962C8B-B14F-4D97-AF65-F5344CB8AC3E}">
        <p14:creationId xmlns:p14="http://schemas.microsoft.com/office/powerpoint/2010/main" val="82540229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D63DDD43-6C0E-622A-3562-1CD254131FBB}"/>
              </a:ext>
            </a:extLst>
          </p:cNvPr>
          <p:cNvSpPr txBox="1"/>
          <p:nvPr/>
        </p:nvSpPr>
        <p:spPr>
          <a:xfrm>
            <a:off x="644665" y="375868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Curriculum and Green Skills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BCDBD5A-D527-63C1-3AE5-873273B1E96A}"/>
              </a:ext>
            </a:extLst>
          </p:cNvPr>
          <p:cNvSpPr txBox="1"/>
          <p:nvPr/>
        </p:nvSpPr>
        <p:spPr>
          <a:xfrm>
            <a:off x="747300" y="1316535"/>
            <a:ext cx="7938019" cy="2144197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Carly carefully curates English texts to educate on wider issues such as climate change and justice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Created an environment where lessons can be taught outside in all subjects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Set up a forest school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endParaRPr lang="en-US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 marL="285750" indent="-285750">
              <a:buFont typeface="Overpass" panose="00000500000000000000" pitchFamily="50" charset="0"/>
              <a:buChar char="→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Some opportunities for pupils to lead on environmental issues – school council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D1F1B3-C14D-6560-80CE-FF0796B2D3B1}"/>
              </a:ext>
            </a:extLst>
          </p:cNvPr>
          <p:cNvSpPr txBox="1"/>
          <p:nvPr/>
        </p:nvSpPr>
        <p:spPr>
          <a:xfrm>
            <a:off x="747299" y="3863792"/>
            <a:ext cx="7938019" cy="2423874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Run </a:t>
            </a:r>
            <a:r>
              <a:rPr lang="en-GB" sz="1600" kern="100" dirty="0" err="1">
                <a:latin typeface="Overpass" panose="00000500000000000000" pitchFamily="50" charset="0"/>
                <a:cs typeface="Arial" panose="020B0604020202020204" pitchFamily="34" charset="0"/>
              </a:rPr>
              <a:t>EcoRefills</a:t>
            </a: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 shop (funded spaces available – deadline for EOI 30</a:t>
            </a:r>
            <a:r>
              <a:rPr lang="en-GB" sz="1600" kern="100" baseline="30000" dirty="0">
                <a:latin typeface="Overpass" panose="00000500000000000000" pitchFamily="50" charset="0"/>
                <a:cs typeface="Arial" panose="020B0604020202020204" pitchFamily="34" charset="0"/>
              </a:rPr>
              <a:t>th</a:t>
            </a: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 June 25 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Complete a curriculum audit &amp; incorporate sustainability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Survey staff on how they feel about teaching sustainability issues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Provide CPD opportunities for staff on sustainability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Provide opportunities for all pupils to take part in sustainability initiatives eg switch off fortnight, recycling</a:t>
            </a: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</p:txBody>
      </p:sp>
      <p:pic>
        <p:nvPicPr>
          <p:cNvPr id="2" name="Picture 2" descr="Current climate education is inadequate: Why we’re supporting Teach the ...">
            <a:extLst>
              <a:ext uri="{FF2B5EF4-FFF2-40B4-BE49-F238E27FC236}">
                <a16:creationId xmlns:a16="http://schemas.microsoft.com/office/drawing/2014/main" id="{A4403907-D514-52E3-A4F3-07F9AA5B62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6172" y="3512108"/>
            <a:ext cx="3226110" cy="1687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3EAB02E-535D-6AC3-2FAA-E09EF1CDDE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56488" y="1316535"/>
            <a:ext cx="2705478" cy="914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33964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E52958-DFB7-E50C-6CC3-C597926700A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6B9DD2C8-A93A-A121-2619-2D600DB87E21}"/>
              </a:ext>
            </a:extLst>
          </p:cNvPr>
          <p:cNvSpPr txBox="1"/>
          <p:nvPr/>
        </p:nvSpPr>
        <p:spPr>
          <a:xfrm>
            <a:off x="644665" y="375868"/>
            <a:ext cx="7938019" cy="5959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 dirty="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Culture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10BA9E-F982-1968-91C0-BD3BA2CF085B}"/>
              </a:ext>
            </a:extLst>
          </p:cNvPr>
          <p:cNvSpPr txBox="1"/>
          <p:nvPr/>
        </p:nvSpPr>
        <p:spPr>
          <a:xfrm>
            <a:off x="747299" y="1316535"/>
            <a:ext cx="6894471" cy="1646992"/>
          </a:xfrm>
          <a:prstGeom prst="roundRect">
            <a:avLst>
              <a:gd name="adj" fmla="val 251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Our</a:t>
            </a:r>
            <a:r>
              <a:rPr lang="en-GB" sz="1100" b="1" kern="100" dirty="0">
                <a:solidFill>
                  <a:srgbClr val="E15637"/>
                </a:solidFill>
                <a:latin typeface="Overpass" panose="00000500000000000000" pitchFamily="50" charset="0"/>
                <a:cs typeface="Arial" panose="020B0604020202020204" pitchFamily="34" charset="0"/>
              </a:rPr>
              <a:t>  </a:t>
            </a:r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findings: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Signed up to Lets Go Zero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Carly as Sustainability Lead will incorporate CAP into SIP</a:t>
            </a:r>
          </a:p>
          <a:p>
            <a:pPr marL="285750" indent="-285750">
              <a:buSzPct val="100000"/>
              <a:buFont typeface="Wingdings" panose="05000000000000000000" pitchFamily="2" charset="2"/>
              <a:buChar char="ü"/>
            </a:pPr>
            <a:r>
              <a:rPr lang="en-GB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Nominated Sustainability Governor - Cate</a:t>
            </a:r>
          </a:p>
          <a:p>
            <a:pPr>
              <a:buSzPct val="100000"/>
            </a:pPr>
            <a:endParaRPr lang="en-GB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F15F21D-1FD9-F17C-3D7C-FD99E96CA800}"/>
              </a:ext>
            </a:extLst>
          </p:cNvPr>
          <p:cNvSpPr txBox="1"/>
          <p:nvPr/>
        </p:nvSpPr>
        <p:spPr>
          <a:xfrm>
            <a:off x="747299" y="3308262"/>
            <a:ext cx="6770063" cy="2616101"/>
          </a:xfrm>
          <a:prstGeom prst="roundRect">
            <a:avLst>
              <a:gd name="adj" fmla="val 0"/>
            </a:avLst>
          </a:prstGeom>
          <a:noFill/>
          <a:ln w="19050">
            <a:solidFill>
              <a:schemeClr val="accent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en-GB" b="1" kern="100" dirty="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Suggested actions:</a:t>
            </a:r>
          </a:p>
          <a:p>
            <a:endParaRPr lang="en-GB" b="1" kern="100" dirty="0">
              <a:solidFill>
                <a:srgbClr val="E15637"/>
              </a:solidFill>
              <a:latin typeface="Overpass Black" pitchFamily="2" charset="77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Share sustainability goals/ practices/ successes on your website and newsletters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Ensure that policies and procedures are reviewed with sustainability as a criteria across all areas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r>
              <a:rPr lang="en-US" sz="1600" kern="100" dirty="0">
                <a:latin typeface="Overpass" panose="00000500000000000000" pitchFamily="50" charset="0"/>
                <a:cs typeface="Arial" panose="020B0604020202020204" pitchFamily="34" charset="0"/>
              </a:rPr>
              <a:t>Set up a sustainability working group including Sustainability Governor (Cate), staff, possibly PTA?</a:t>
            </a: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q"/>
            </a:pPr>
            <a:endParaRPr lang="en-US" sz="1600" kern="100" dirty="0">
              <a:latin typeface="Overpass" panose="00000500000000000000" pitchFamily="50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4546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E726021-1194-1C46-696D-A392F741E763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52056" y="4276725"/>
            <a:ext cx="10834421" cy="2362199"/>
          </a:xfrm>
        </p:spPr>
        <p:txBody>
          <a:bodyPr>
            <a:normAutofit/>
          </a:bodyPr>
          <a:lstStyle/>
          <a:p>
            <a:r>
              <a:rPr lang="en-US">
                <a:latin typeface="Overpass"/>
                <a:cs typeface="Calibri"/>
              </a:rPr>
              <a:t>Based on our findings at your school, we have put together a list of recommendations for you to review. </a:t>
            </a:r>
          </a:p>
          <a:p>
            <a:pPr marL="571500" indent="-571500">
              <a:buAutoNum type="arabicPeriod"/>
            </a:pPr>
            <a:r>
              <a:rPr lang="en-US">
                <a:latin typeface="Overpass"/>
                <a:cs typeface="Calibri"/>
              </a:rPr>
              <a:t>Your </a:t>
            </a:r>
            <a:r>
              <a:rPr lang="en-US" sz="2000">
                <a:latin typeface="Overpass"/>
                <a:cs typeface="Calibri"/>
              </a:rPr>
              <a:t>recommended actions</a:t>
            </a:r>
          </a:p>
          <a:p>
            <a:pPr marL="571500" indent="-571500">
              <a:buAutoNum type="arabicPeriod"/>
            </a:pPr>
            <a:r>
              <a:rPr lang="en-US" sz="2000">
                <a:latin typeface="Overpass"/>
                <a:cs typeface="Calibri"/>
              </a:rPr>
              <a:t>Next steps</a:t>
            </a:r>
          </a:p>
          <a:p>
            <a:pPr marL="571500" indent="-571500">
              <a:buAutoNum type="arabicPeriod"/>
            </a:pPr>
            <a:r>
              <a:rPr lang="en-US" sz="2000">
                <a:latin typeface="Overpass"/>
                <a:cs typeface="Calibri"/>
              </a:rPr>
              <a:t>References</a:t>
            </a:r>
          </a:p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9D2EA6-A745-587A-0B7C-2D42D68156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GB" sz="3200"/>
              <a:t>Action Plan Longlist</a:t>
            </a:r>
          </a:p>
        </p:txBody>
      </p:sp>
    </p:spTree>
    <p:extLst>
      <p:ext uri="{BB962C8B-B14F-4D97-AF65-F5344CB8AC3E}">
        <p14:creationId xmlns:p14="http://schemas.microsoft.com/office/powerpoint/2010/main" val="1045097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D28C5B1-CBAD-4F50-DFB7-9CF6DEDF1DB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6511815"/>
              </p:ext>
            </p:extLst>
          </p:nvPr>
        </p:nvGraphicFramePr>
        <p:xfrm>
          <a:off x="644665" y="1691216"/>
          <a:ext cx="10928210" cy="32032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60385">
                  <a:extLst>
                    <a:ext uri="{9D8B030D-6E8A-4147-A177-3AD203B41FA5}">
                      <a16:colId xmlns:a16="http://schemas.microsoft.com/office/drawing/2014/main" val="3905671317"/>
                    </a:ext>
                  </a:extLst>
                </a:gridCol>
                <a:gridCol w="4610100">
                  <a:extLst>
                    <a:ext uri="{9D8B030D-6E8A-4147-A177-3AD203B41FA5}">
                      <a16:colId xmlns:a16="http://schemas.microsoft.com/office/drawing/2014/main" val="3501121259"/>
                    </a:ext>
                  </a:extLst>
                </a:gridCol>
                <a:gridCol w="1733550">
                  <a:extLst>
                    <a:ext uri="{9D8B030D-6E8A-4147-A177-3AD203B41FA5}">
                      <a16:colId xmlns:a16="http://schemas.microsoft.com/office/drawing/2014/main" val="3937963250"/>
                    </a:ext>
                  </a:extLst>
                </a:gridCol>
                <a:gridCol w="1676400">
                  <a:extLst>
                    <a:ext uri="{9D8B030D-6E8A-4147-A177-3AD203B41FA5}">
                      <a16:colId xmlns:a16="http://schemas.microsoft.com/office/drawing/2014/main" val="209893087"/>
                    </a:ext>
                  </a:extLst>
                </a:gridCol>
                <a:gridCol w="1247775">
                  <a:extLst>
                    <a:ext uri="{9D8B030D-6E8A-4147-A177-3AD203B41FA5}">
                      <a16:colId xmlns:a16="http://schemas.microsoft.com/office/drawing/2014/main" val="3018936853"/>
                    </a:ext>
                  </a:extLst>
                </a:gridCol>
              </a:tblGrid>
              <a:tr h="545836">
                <a:tc>
                  <a:txBody>
                    <a:bodyPr/>
                    <a:lstStyle/>
                    <a:p>
                      <a:r>
                        <a:rPr lang="en-GB" b="0" dirty="0">
                          <a:latin typeface="Overpass"/>
                        </a:rPr>
                        <a:t>Pillar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latin typeface="Overpass"/>
                        </a:rPr>
                        <a:t>Action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latin typeface="Overpass"/>
                        </a:rPr>
                        <a:t>Add to Climate Action Plan?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latin typeface="Overpass"/>
                        </a:rPr>
                        <a:t>Timeframe for completion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b="0" dirty="0">
                          <a:latin typeface="Overpass"/>
                        </a:rPr>
                        <a:t>Who will lead?</a:t>
                      </a:r>
                    </a:p>
                  </a:txBody>
                  <a:tcPr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2199206"/>
                  </a:ext>
                </a:extLst>
              </a:tr>
              <a:tr h="354754"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30460784"/>
                  </a:ext>
                </a:extLst>
              </a:tr>
              <a:tr h="360469"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2469954"/>
                  </a:ext>
                </a:extLst>
              </a:tr>
              <a:tr h="328084"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49072262"/>
                  </a:ext>
                </a:extLst>
              </a:tr>
              <a:tr h="333799"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61551074"/>
                  </a:ext>
                </a:extLst>
              </a:tr>
              <a:tr h="329989"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12766234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719243"/>
                  </a:ext>
                </a:extLst>
              </a:tr>
              <a:tr h="367200"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>
                        <a:latin typeface="Overpass" panose="00000500000000000000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437395"/>
                  </a:ext>
                </a:extLst>
              </a:tr>
            </a:tbl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E903750C-3D72-BFF7-8125-84CC6AD5EA95}"/>
              </a:ext>
            </a:extLst>
          </p:cNvPr>
          <p:cNvSpPr txBox="1"/>
          <p:nvPr/>
        </p:nvSpPr>
        <p:spPr>
          <a:xfrm>
            <a:off x="644665" y="375868"/>
            <a:ext cx="7938019" cy="580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Longlist</a:t>
            </a:r>
            <a:r>
              <a:rPr lang="en-GB" sz="3200" b="1" kern="100">
                <a:solidFill>
                  <a:srgbClr val="E15637"/>
                </a:solidFill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 of recommended actions</a:t>
            </a:r>
            <a:endParaRPr lang="en-GB" sz="3200" b="1" kern="100">
              <a:solidFill>
                <a:srgbClr val="E15637"/>
              </a:solidFill>
              <a:effectLst/>
              <a:latin typeface="Overpass Black" pitchFamily="2" charset="77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217650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8D6969-961D-CD05-A5F7-3C94E12F1C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E95D60C8-6744-5D21-A5C0-A937484CC3B4}"/>
              </a:ext>
            </a:extLst>
          </p:cNvPr>
          <p:cNvSpPr txBox="1"/>
          <p:nvPr/>
        </p:nvSpPr>
        <p:spPr>
          <a:xfrm>
            <a:off x="1088136" y="164116"/>
            <a:ext cx="10735056" cy="1631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>
                <a:solidFill>
                  <a:srgbClr val="E15637"/>
                </a:solidFill>
                <a:latin typeface="Overpass Black" pitchFamily="2" charset="0"/>
              </a:rPr>
              <a:t>Your potential carbon savings</a:t>
            </a:r>
          </a:p>
          <a:p>
            <a:endParaRPr lang="en-GB" sz="3200" dirty="0">
              <a:solidFill>
                <a:srgbClr val="E15637"/>
              </a:solidFill>
              <a:latin typeface="Overpass Black" pitchFamily="2" charset="0"/>
            </a:endParaRPr>
          </a:p>
          <a:p>
            <a:r>
              <a:rPr lang="en-GB" dirty="0">
                <a:latin typeface="Overpass" panose="00000500000000000000" pitchFamily="50" charset="0"/>
              </a:rPr>
              <a:t>We estimate that by committing to the following actions, you can </a:t>
            </a:r>
            <a:r>
              <a:rPr lang="en-GB" b="1" i="1" dirty="0">
                <a:latin typeface="Overpass" panose="00000500000000000000" pitchFamily="50" charset="0"/>
              </a:rPr>
              <a:t>potentially</a:t>
            </a:r>
            <a:r>
              <a:rPr lang="en-GB" dirty="0">
                <a:latin typeface="Overpass" panose="00000500000000000000" pitchFamily="50" charset="0"/>
              </a:rPr>
              <a:t> make further savings of </a:t>
            </a:r>
            <a:r>
              <a:rPr lang="en-GB" b="1" i="1" dirty="0">
                <a:solidFill>
                  <a:srgbClr val="E15637"/>
                </a:solidFill>
                <a:latin typeface="Overpass" panose="00000500000000000000" pitchFamily="50" charset="0"/>
              </a:rPr>
              <a:t>up to </a:t>
            </a:r>
            <a:r>
              <a:rPr lang="en-GB" i="1" dirty="0">
                <a:solidFill>
                  <a:srgbClr val="E15637"/>
                </a:solidFill>
                <a:latin typeface="Overpass" panose="00000500000000000000" pitchFamily="50" charset="0"/>
              </a:rPr>
              <a:t>X</a:t>
            </a:r>
            <a:r>
              <a:rPr lang="en-GB" dirty="0">
                <a:solidFill>
                  <a:srgbClr val="E15637"/>
                </a:solidFill>
                <a:latin typeface="Overpass" panose="00000500000000000000" pitchFamily="50" charset="0"/>
              </a:rPr>
              <a:t> tonnes of co2e emissions. This would be a X% reduction against your current baseline.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0045E78F-43B9-269C-A250-463D78C26A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9527892"/>
              </p:ext>
            </p:extLst>
          </p:nvPr>
        </p:nvGraphicFramePr>
        <p:xfrm>
          <a:off x="1172788" y="1951622"/>
          <a:ext cx="8923020" cy="453626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23020">
                  <a:extLst>
                    <a:ext uri="{9D8B030D-6E8A-4147-A177-3AD203B41FA5}">
                      <a16:colId xmlns:a16="http://schemas.microsoft.com/office/drawing/2014/main" val="2800422006"/>
                    </a:ext>
                  </a:extLst>
                </a:gridCol>
              </a:tblGrid>
              <a:tr h="275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 dirty="0">
                          <a:effectLst/>
                          <a:latin typeface="Overpass" panose="00000500000000000000" pitchFamily="50" charset="0"/>
                        </a:rPr>
                        <a:t>Take part in a switch off campaign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7377249"/>
                  </a:ext>
                </a:extLst>
              </a:tr>
              <a:tr h="279025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 dirty="0">
                          <a:effectLst/>
                          <a:latin typeface="Overpass" panose="00000500000000000000" pitchFamily="50" charset="0"/>
                        </a:rPr>
                        <a:t>Monitor energy use on a regular basis through platforms such as Energy Sparks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2542265"/>
                  </a:ext>
                </a:extLst>
              </a:tr>
              <a:tr h="33734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 dirty="0">
                          <a:effectLst/>
                          <a:latin typeface="Overpass" panose="00000500000000000000" pitchFamily="50" charset="0"/>
                        </a:rPr>
                        <a:t>Use workspaces efficiently to limit need for heating and lighting during and after the school day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2043126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>
                          <a:effectLst/>
                          <a:latin typeface="Overpass" panose="00000500000000000000" pitchFamily="50" charset="0"/>
                        </a:rPr>
                        <a:t>Power down strategy for appliances (fridges and freezers over holidays)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34013747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u="none" strike="noStrike">
                          <a:effectLst/>
                          <a:latin typeface="Overpass" panose="00000500000000000000" pitchFamily="50" charset="0"/>
                        </a:rPr>
                        <a:t>Reduce the quantity of meat in meat based meals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5803522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u="none" strike="noStrike">
                          <a:effectLst/>
                          <a:latin typeface="Overpass" panose="00000500000000000000" pitchFamily="50" charset="0"/>
                        </a:rPr>
                        <a:t>Introduce an additional plant based/ Planet friendly day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70342474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>
                          <a:effectLst/>
                          <a:latin typeface="Overpass" panose="00000500000000000000" pitchFamily="50" charset="0"/>
                        </a:rPr>
                        <a:t>Switch to use washable/ reusable plates and cutlery to reduce waste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9713384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 dirty="0">
                          <a:effectLst/>
                          <a:latin typeface="Overpass" panose="00000500000000000000" pitchFamily="50" charset="0"/>
                        </a:rPr>
                        <a:t>Reduce/ Stop sale of disposable bottles and cans.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142937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t"/>
                      <a:r>
                        <a:rPr lang="en-US" sz="1600" b="0" u="none" strike="noStrike">
                          <a:effectLst/>
                          <a:latin typeface="Overpass" panose="00000500000000000000" pitchFamily="50" charset="0"/>
                        </a:rPr>
                        <a:t>Consider installing a juice dispenser to replace prepackaged bottles.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6179488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>
                          <a:effectLst/>
                          <a:latin typeface="Overpass" panose="00000500000000000000" pitchFamily="50" charset="0"/>
                        </a:rPr>
                        <a:t>Engage with a plastic reduction campaign e.g. Surfers Against Sewage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8643071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>
                          <a:effectLst/>
                          <a:latin typeface="Overpass" panose="00000500000000000000" pitchFamily="50" charset="0"/>
                        </a:rPr>
                        <a:t>Establish procedures for the reuse of school supplies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64468696"/>
                  </a:ext>
                </a:extLst>
              </a:tr>
              <a:tr h="337349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 dirty="0">
                          <a:effectLst/>
                          <a:latin typeface="Overpass" panose="00000500000000000000" pitchFamily="50" charset="0"/>
                        </a:rPr>
                        <a:t>Consider carbon footprint and environmental practices of the services/companies you use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1120145"/>
                  </a:ext>
                </a:extLst>
              </a:tr>
              <a:tr h="551161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 dirty="0">
                          <a:effectLst/>
                          <a:latin typeface="Overpass" panose="00000500000000000000" pitchFamily="50" charset="0"/>
                        </a:rPr>
                        <a:t>Factor in energy efficiency when buying new equipment such as ovens, fridges, kettles etc. (using efficiency ratings to guide purchases)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50215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>
                          <a:effectLst/>
                          <a:latin typeface="Overpass" panose="00000500000000000000" pitchFamily="50" charset="0"/>
                        </a:rPr>
                        <a:t>Reuse school uniform through a Uniform Exchange</a:t>
                      </a:r>
                      <a:endParaRPr lang="en-US" sz="1600" b="0" i="0" u="none" strike="noStrike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82374325"/>
                  </a:ext>
                </a:extLst>
              </a:tr>
              <a:tr h="275580">
                <a:tc>
                  <a:txBody>
                    <a:bodyPr/>
                    <a:lstStyle/>
                    <a:p>
                      <a:pPr algn="l" fontAlgn="b"/>
                      <a:r>
                        <a:rPr lang="en-US" sz="1600" b="0" u="none" strike="noStrike" dirty="0">
                          <a:effectLst/>
                          <a:latin typeface="Overpass" panose="00000500000000000000" pitchFamily="50" charset="0"/>
                        </a:rPr>
                        <a:t>Reuse PE Kit through a Uniform Exchange</a:t>
                      </a:r>
                      <a:endParaRPr lang="en-US" sz="1600" b="0" i="0" u="none" strike="noStrike" dirty="0">
                        <a:solidFill>
                          <a:srgbClr val="000000"/>
                        </a:solidFill>
                        <a:effectLst/>
                        <a:latin typeface="Overpass" panose="00000500000000000000" pitchFamily="50" charset="0"/>
                      </a:endParaRPr>
                    </a:p>
                  </a:txBody>
                  <a:tcPr marL="0" marR="0" marT="0" marB="0" anchor="b">
                    <a:solidFill>
                      <a:srgbClr val="F1E73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54873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5CD3E01D-1C36-03A5-61E7-7007AF8CF59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796" y="1808805"/>
            <a:ext cx="451143" cy="41456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C164EEA-B2B4-715E-91AB-80F1B26AE10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641" y="2172377"/>
            <a:ext cx="451143" cy="41456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84C3222D-E130-8DB8-3057-6862877644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641" y="3305744"/>
            <a:ext cx="451143" cy="41456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5CF36E2-A9D1-A434-CAE0-1133C35AEE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796" y="4634632"/>
            <a:ext cx="451143" cy="41456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C5DF013-005E-1891-253F-6663BB53714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641" y="5001422"/>
            <a:ext cx="451143" cy="414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9121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>
            <a:extLst>
              <a:ext uri="{FF2B5EF4-FFF2-40B4-BE49-F238E27FC236}">
                <a16:creationId xmlns:a16="http://schemas.microsoft.com/office/drawing/2014/main" id="{973590E1-B369-1818-84CE-C2EEF3127ECB}"/>
              </a:ext>
            </a:extLst>
          </p:cNvPr>
          <p:cNvSpPr/>
          <p:nvPr/>
        </p:nvSpPr>
        <p:spPr>
          <a:xfrm>
            <a:off x="742950" y="1471612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1222DB4-3330-BB0B-1412-2269C031A4DA}"/>
              </a:ext>
            </a:extLst>
          </p:cNvPr>
          <p:cNvSpPr txBox="1"/>
          <p:nvPr/>
        </p:nvSpPr>
        <p:spPr>
          <a:xfrm>
            <a:off x="1090612" y="1552575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Next week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0145786-F7D8-B819-0D91-DD9BED3316E8}"/>
              </a:ext>
            </a:extLst>
          </p:cNvPr>
          <p:cNvSpPr txBox="1"/>
          <p:nvPr/>
        </p:nvSpPr>
        <p:spPr>
          <a:xfrm>
            <a:off x="862011" y="2256562"/>
            <a:ext cx="1762125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>
                <a:latin typeface="Overpass" panose="00000500000000000000" pitchFamily="50" charset="0"/>
              </a:rPr>
              <a:t>We will send over your Climate Action Plan and guidance on getting started</a:t>
            </a:r>
          </a:p>
        </p:txBody>
      </p:sp>
      <p:sp>
        <p:nvSpPr>
          <p:cNvPr id="19" name="Flowchart: Alternate Process 18">
            <a:extLst>
              <a:ext uri="{FF2B5EF4-FFF2-40B4-BE49-F238E27FC236}">
                <a16:creationId xmlns:a16="http://schemas.microsoft.com/office/drawing/2014/main" id="{129B9838-D0E7-B454-A92F-D75BB08337E0}"/>
              </a:ext>
            </a:extLst>
          </p:cNvPr>
          <p:cNvSpPr/>
          <p:nvPr/>
        </p:nvSpPr>
        <p:spPr>
          <a:xfrm>
            <a:off x="2957512" y="1471612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2CFEF5AC-4E02-FE61-289F-194F22608B80}"/>
              </a:ext>
            </a:extLst>
          </p:cNvPr>
          <p:cNvSpPr txBox="1"/>
          <p:nvPr/>
        </p:nvSpPr>
        <p:spPr>
          <a:xfrm>
            <a:off x="3305174" y="1552575"/>
            <a:ext cx="13049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Within 1 month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152F49B1-C91D-E44B-7284-953E9BE5A91E}"/>
              </a:ext>
            </a:extLst>
          </p:cNvPr>
          <p:cNvSpPr txBox="1"/>
          <p:nvPr/>
        </p:nvSpPr>
        <p:spPr>
          <a:xfrm>
            <a:off x="3076573" y="2256562"/>
            <a:ext cx="176212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>
                <a:latin typeface="Overpass"/>
              </a:rPr>
              <a:t>We will meet with key staff to go through action plan </a:t>
            </a:r>
            <a:endParaRPr lang="en-GB">
              <a:latin typeface="Overpass" panose="00000500000000000000" pitchFamily="50" charset="0"/>
            </a:endParaRPr>
          </a:p>
        </p:txBody>
      </p:sp>
      <p:sp>
        <p:nvSpPr>
          <p:cNvPr id="22" name="Flowchart: Alternate Process 21">
            <a:extLst>
              <a:ext uri="{FF2B5EF4-FFF2-40B4-BE49-F238E27FC236}">
                <a16:creationId xmlns:a16="http://schemas.microsoft.com/office/drawing/2014/main" id="{057BAE21-AD21-A1F5-449B-50B8747698F4}"/>
              </a:ext>
            </a:extLst>
          </p:cNvPr>
          <p:cNvSpPr/>
          <p:nvPr/>
        </p:nvSpPr>
        <p:spPr>
          <a:xfrm>
            <a:off x="5172074" y="1471612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4F15DD7-4D33-24F1-8275-8C10AABBD46E}"/>
              </a:ext>
            </a:extLst>
          </p:cNvPr>
          <p:cNvSpPr txBox="1"/>
          <p:nvPr/>
        </p:nvSpPr>
        <p:spPr>
          <a:xfrm>
            <a:off x="5519736" y="1552575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Term X 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334C32EB-A60F-91BF-C24C-EC39AC2F07CA}"/>
              </a:ext>
            </a:extLst>
          </p:cNvPr>
          <p:cNvSpPr txBox="1"/>
          <p:nvPr/>
        </p:nvSpPr>
        <p:spPr>
          <a:xfrm>
            <a:off x="5291135" y="2256562"/>
            <a:ext cx="1762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800">
                <a:latin typeface="Overpass"/>
              </a:rPr>
              <a:t>Check-in on progress and review actions</a:t>
            </a:r>
            <a:endParaRPr lang="en-GB">
              <a:latin typeface="Overpass" panose="00000500000000000000" pitchFamily="50" charset="0"/>
            </a:endParaRPr>
          </a:p>
        </p:txBody>
      </p:sp>
      <p:sp>
        <p:nvSpPr>
          <p:cNvPr id="25" name="Flowchart: Alternate Process 24">
            <a:extLst>
              <a:ext uri="{FF2B5EF4-FFF2-40B4-BE49-F238E27FC236}">
                <a16:creationId xmlns:a16="http://schemas.microsoft.com/office/drawing/2014/main" id="{8C2F13F2-A82D-4553-85F9-17961017CEAF}"/>
              </a:ext>
            </a:extLst>
          </p:cNvPr>
          <p:cNvSpPr/>
          <p:nvPr/>
        </p:nvSpPr>
        <p:spPr>
          <a:xfrm>
            <a:off x="7386636" y="1471612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C0821B-4AF7-F8DB-DDC9-D24BEB1BBCFF}"/>
              </a:ext>
            </a:extLst>
          </p:cNvPr>
          <p:cNvSpPr txBox="1"/>
          <p:nvPr/>
        </p:nvSpPr>
        <p:spPr>
          <a:xfrm>
            <a:off x="7734298" y="1552575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Term X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6FD1CA9-2A95-7691-2964-14D1B8453CE4}"/>
              </a:ext>
            </a:extLst>
          </p:cNvPr>
          <p:cNvSpPr txBox="1"/>
          <p:nvPr/>
        </p:nvSpPr>
        <p:spPr>
          <a:xfrm>
            <a:off x="7505697" y="2198906"/>
            <a:ext cx="176212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1800">
                <a:latin typeface="Overpass"/>
              </a:rPr>
              <a:t>Celebration of success with whole school assembly</a:t>
            </a:r>
          </a:p>
          <a:p>
            <a:pPr marL="0" indent="0">
              <a:buNone/>
            </a:pPr>
            <a:endParaRPr lang="en-US" sz="1800">
              <a:latin typeface="Overpass"/>
            </a:endParaRPr>
          </a:p>
          <a:p>
            <a:pPr algn="ctr"/>
            <a:r>
              <a:rPr lang="en-US" sz="1800">
                <a:latin typeface="Overpass"/>
              </a:rPr>
              <a:t>Redo Count Your Carbon calculation</a:t>
            </a:r>
          </a:p>
          <a:p>
            <a:pPr marL="0" indent="0">
              <a:buNone/>
            </a:pPr>
            <a:endParaRPr lang="en-US" sz="1800">
              <a:latin typeface="Overpass"/>
            </a:endParaRPr>
          </a:p>
        </p:txBody>
      </p:sp>
      <p:sp>
        <p:nvSpPr>
          <p:cNvPr id="28" name="Flowchart: Alternate Process 27">
            <a:extLst>
              <a:ext uri="{FF2B5EF4-FFF2-40B4-BE49-F238E27FC236}">
                <a16:creationId xmlns:a16="http://schemas.microsoft.com/office/drawing/2014/main" id="{5AFA9135-7F00-6B60-CEA2-C621D851DB5A}"/>
              </a:ext>
            </a:extLst>
          </p:cNvPr>
          <p:cNvSpPr/>
          <p:nvPr/>
        </p:nvSpPr>
        <p:spPr>
          <a:xfrm>
            <a:off x="9601198" y="1471612"/>
            <a:ext cx="2000250" cy="3312617"/>
          </a:xfrm>
          <a:prstGeom prst="flowChartAlternateProcess">
            <a:avLst/>
          </a:prstGeom>
          <a:solidFill>
            <a:schemeClr val="bg1"/>
          </a:solidFill>
          <a:ln w="19050">
            <a:solidFill>
              <a:srgbClr val="FF5238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b="1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6CBA276-1027-9EE3-5CC4-4D95AD81066E}"/>
              </a:ext>
            </a:extLst>
          </p:cNvPr>
          <p:cNvSpPr txBox="1"/>
          <p:nvPr/>
        </p:nvSpPr>
        <p:spPr>
          <a:xfrm>
            <a:off x="9948860" y="1552575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kern="100">
                <a:solidFill>
                  <a:srgbClr val="E15637"/>
                </a:solidFill>
                <a:latin typeface="Overpass Black" pitchFamily="2" charset="77"/>
                <a:cs typeface="Arial" panose="020B0604020202020204" pitchFamily="34" charset="0"/>
              </a:rPr>
              <a:t>Term X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8B9F58D5-5B7F-72ED-79AC-ED09EE220109}"/>
              </a:ext>
            </a:extLst>
          </p:cNvPr>
          <p:cNvSpPr txBox="1"/>
          <p:nvPr/>
        </p:nvSpPr>
        <p:spPr>
          <a:xfrm>
            <a:off x="9686925" y="2198906"/>
            <a:ext cx="17621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 algn="ctr">
              <a:buNone/>
            </a:pPr>
            <a:r>
              <a:rPr lang="en-US" sz="1800">
                <a:latin typeface="Overpass"/>
              </a:rPr>
              <a:t>Review actions and add to action plan</a:t>
            </a:r>
            <a:endParaRPr lang="en-US" sz="1400">
              <a:latin typeface="Overpass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626DF33-F4EA-A4FE-FD12-9AE372A752F5}"/>
              </a:ext>
            </a:extLst>
          </p:cNvPr>
          <p:cNvSpPr txBox="1"/>
          <p:nvPr/>
        </p:nvSpPr>
        <p:spPr>
          <a:xfrm>
            <a:off x="644665" y="375868"/>
            <a:ext cx="7938019" cy="58099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Next steps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FDA81B16-FD9C-706F-3AAA-B96B1AAD30A3}"/>
              </a:ext>
            </a:extLst>
          </p:cNvPr>
          <p:cNvSpPr txBox="1"/>
          <p:nvPr/>
        </p:nvSpPr>
        <p:spPr>
          <a:xfrm>
            <a:off x="5067299" y="5118884"/>
            <a:ext cx="507920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>
                <a:latin typeface="Overpass" panose="00000500000000000000" pitchFamily="50" charset="0"/>
              </a:rPr>
              <a:t>Contact your Climate Action Advisor anytime with questions or updates of your progress.</a:t>
            </a:r>
          </a:p>
          <a:p>
            <a:r>
              <a:rPr lang="en-GB">
                <a:latin typeface="Overpass" panose="00000500000000000000" pitchFamily="50" charset="0"/>
              </a:rPr>
              <a:t> </a:t>
            </a:r>
          </a:p>
          <a:p>
            <a:pPr algn="r"/>
            <a:r>
              <a:rPr lang="en-GB">
                <a:latin typeface="Overpass" panose="00000500000000000000" pitchFamily="50" charset="0"/>
              </a:rPr>
              <a:t>XXXX@letsgozero.org</a:t>
            </a:r>
          </a:p>
        </p:txBody>
      </p:sp>
      <p:pic>
        <p:nvPicPr>
          <p:cNvPr id="35" name="Picture 34" descr="A person smiling at camera&#10;&#10;Description automatically generated">
            <a:extLst>
              <a:ext uri="{FF2B5EF4-FFF2-40B4-BE49-F238E27FC236}">
                <a16:creationId xmlns:a16="http://schemas.microsoft.com/office/drawing/2014/main" id="{72364271-A719-73E2-DD28-76993459B98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391773" y="5118884"/>
            <a:ext cx="1209675" cy="1244322"/>
          </a:xfrm>
          <a:prstGeom prst="roundRect">
            <a:avLst>
              <a:gd name="adj" fmla="val 8006"/>
            </a:avLst>
          </a:prstGeom>
          <a:ln>
            <a:noFill/>
          </a:ln>
          <a:effectLst/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33B7E7AC-703B-03FD-B689-0A84FC13F79B}"/>
              </a:ext>
            </a:extLst>
          </p:cNvPr>
          <p:cNvSpPr txBox="1"/>
          <p:nvPr/>
        </p:nvSpPr>
        <p:spPr>
          <a:xfrm>
            <a:off x="590552" y="6266688"/>
            <a:ext cx="1877114" cy="4308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400" b="1" kern="100"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www.letsgozero.org</a:t>
            </a:r>
            <a:r>
              <a:rPr lang="en-US" sz="1400" b="1" kern="100"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US" sz="800" kern="100">
                <a:latin typeface="Overpass Medium" pitchFamily="2" charset="77"/>
                <a:ea typeface="Aptos" panose="020B0004020202020204" pitchFamily="34" charset="0"/>
                <a:cs typeface="Arial" panose="020B0604020202020204" pitchFamily="34" charset="0"/>
              </a:rPr>
              <a:t>charity no: </a:t>
            </a:r>
            <a:r>
              <a:rPr lang="en-GB" sz="800">
                <a:effectLst/>
                <a:latin typeface="Overpass Medium" pitchFamily="2" charset="77"/>
              </a:rPr>
              <a:t>1104153</a:t>
            </a:r>
            <a:r>
              <a:rPr lang="en-US" sz="800" kern="100">
                <a:latin typeface="Overpass Medium" pitchFamily="2" charset="77"/>
                <a:ea typeface="Aptos" panose="020B0004020202020204" pitchFamily="34" charset="0"/>
                <a:cs typeface="Arial" panose="020B0604020202020204" pitchFamily="34" charset="0"/>
              </a:rPr>
              <a:t> </a:t>
            </a:r>
            <a:endParaRPr lang="en-US" sz="800">
              <a:latin typeface="Overpass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29753738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AB0962B-7D8D-C836-A5F5-CC9994315F7D}"/>
              </a:ext>
            </a:extLst>
          </p:cNvPr>
          <p:cNvSpPr txBox="1"/>
          <p:nvPr/>
        </p:nvSpPr>
        <p:spPr>
          <a:xfrm>
            <a:off x="644665" y="375868"/>
            <a:ext cx="7938019" cy="12105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3200" b="1" kern="100">
                <a:solidFill>
                  <a:srgbClr val="E15637"/>
                </a:solidFill>
                <a:effectLst/>
                <a:latin typeface="Overpass Black" pitchFamily="2" charset="77"/>
                <a:ea typeface="Aptos" panose="020B0004020202020204" pitchFamily="34" charset="0"/>
                <a:cs typeface="Arial" panose="020B0604020202020204" pitchFamily="34" charset="0"/>
              </a:rPr>
              <a:t>References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3200" b="1" kern="100">
              <a:solidFill>
                <a:srgbClr val="E15637"/>
              </a:solidFill>
              <a:effectLst/>
              <a:latin typeface="Overpass Black" pitchFamily="2" charset="77"/>
              <a:ea typeface="Aptos" panose="020B00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4F5B90B-1F7C-76E0-4306-8E0C2DC664E7}"/>
              </a:ext>
            </a:extLst>
          </p:cNvPr>
          <p:cNvSpPr txBox="1"/>
          <p:nvPr/>
        </p:nvSpPr>
        <p:spPr>
          <a:xfrm>
            <a:off x="800100" y="1514475"/>
            <a:ext cx="96202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52400" indent="0">
              <a:buNone/>
            </a:pPr>
            <a:r>
              <a:rPr lang="en-US" baseline="30000">
                <a:latin typeface="Overpass" panose="00000500000000000000" pitchFamily="50" charset="0"/>
                <a:ea typeface="Calibri" panose="020F0502020204030204"/>
                <a:cs typeface="Calibri" panose="020F0502020204030204"/>
              </a:rPr>
              <a:t>1</a:t>
            </a:r>
            <a:r>
              <a:rPr lang="en-US">
                <a:latin typeface="Overpass" panose="00000500000000000000" pitchFamily="50" charset="0"/>
                <a:ea typeface="Calibri" panose="020F0502020204030204"/>
                <a:cs typeface="Calibri" panose="020F0502020204030204"/>
              </a:rPr>
              <a:t> Energy Sparks, </a:t>
            </a:r>
            <a:r>
              <a:rPr lang="en-US" i="1">
                <a:latin typeface="Overpass" panose="00000500000000000000" pitchFamily="50" charset="0"/>
                <a:ea typeface="Calibri" panose="020F0502020204030204"/>
                <a:cs typeface="Calibri" panose="020F0502020204030204"/>
              </a:rPr>
              <a:t>For schools</a:t>
            </a:r>
            <a:r>
              <a:rPr lang="en-US">
                <a:latin typeface="Overpass" panose="00000500000000000000" pitchFamily="50" charset="0"/>
                <a:ea typeface="Calibri" panose="020F0502020204030204"/>
                <a:cs typeface="Calibri" panose="020F0502020204030204"/>
              </a:rPr>
              <a:t>. Available</a:t>
            </a:r>
            <a:r>
              <a:rPr lang="en-US">
                <a:latin typeface="Overpass" panose="00000500000000000000" pitchFamily="50" charset="0"/>
                <a:ea typeface="+mn-lt"/>
                <a:cs typeface="+mn-lt"/>
              </a:rPr>
              <a:t> at: </a:t>
            </a:r>
            <a:r>
              <a:rPr lang="en-US">
                <a:latin typeface="Overpass" panose="00000500000000000000" pitchFamily="50" charset="0"/>
                <a:ea typeface="+mn-lt"/>
                <a:cs typeface="+mn-lt"/>
                <a:hlinkClick r:id="rId3"/>
              </a:rPr>
              <a:t>https://energysparks.uk/for-schools</a:t>
            </a:r>
            <a:r>
              <a:rPr lang="en-US">
                <a:latin typeface="Overpass" panose="00000500000000000000" pitchFamily="50" charset="0"/>
                <a:ea typeface="+mn-lt"/>
                <a:cs typeface="+mn-lt"/>
              </a:rPr>
              <a:t> (accessed DATE)</a:t>
            </a:r>
          </a:p>
          <a:p>
            <a:endParaRPr lang="en-GB">
              <a:latin typeface="Overpass" panose="000005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28841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ustainability Report - MASTERCOPY" id="{56C3DD80-8257-4E52-BF68-D590C233A7E1}" vid="{BFBE634F-2ED4-4D40-A522-11D9C4C5765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3B876CB75660F47972519ECCB25F370" ma:contentTypeVersion="16" ma:contentTypeDescription="Create a new document." ma:contentTypeScope="" ma:versionID="58d98fa71def6b97b11788fbe5e784ae">
  <xsd:schema xmlns:xsd="http://www.w3.org/2001/XMLSchema" xmlns:xs="http://www.w3.org/2001/XMLSchema" xmlns:p="http://schemas.microsoft.com/office/2006/metadata/properties" xmlns:ns2="7af9c5ea-4c79-49d9-b0a5-ee775c07aa70" xmlns:ns3="0429627a-a0b0-46b7-9ac2-5189ba1952b1" targetNamespace="http://schemas.microsoft.com/office/2006/metadata/properties" ma:root="true" ma:fieldsID="593d501e97bd12a980ffa008cfcfdc7a" ns2:_="" ns3:_="">
    <xsd:import namespace="7af9c5ea-4c79-49d9-b0a5-ee775c07aa70"/>
    <xsd:import namespace="0429627a-a0b0-46b7-9ac2-5189ba1952b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af9c5ea-4c79-49d9-b0a5-ee775c07aa7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3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6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5c323eb9-42bf-4c5f-9fdb-2be1ed835c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429627a-a0b0-46b7-9ac2-5189ba1952b1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9" nillable="true" ma:displayName="Taxonomy Catch All Column" ma:hidden="true" ma:list="{b0e7e245-c332-45d3-a49f-6672659410c8}" ma:internalName="TaxCatchAll" ma:showField="CatchAllData" ma:web="0429627a-a0b0-46b7-9ac2-5189ba1952b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7af9c5ea-4c79-49d9-b0a5-ee775c07aa70">
      <Terms xmlns="http://schemas.microsoft.com/office/infopath/2007/PartnerControls"/>
    </lcf76f155ced4ddcb4097134ff3c332f>
    <TaxCatchAll xmlns="0429627a-a0b0-46b7-9ac2-5189ba1952b1" xsi:nil="true"/>
    <SharedWithUsers xmlns="0429627a-a0b0-46b7-9ac2-5189ba1952b1">
      <UserInfo>
        <DisplayName>Alex Seal</DisplayName>
        <AccountId>8628</AccountId>
        <AccountType/>
      </UserInfo>
    </SharedWithUsers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FA1BEFB-6E91-4F27-9289-338BC3F4D94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af9c5ea-4c79-49d9-b0a5-ee775c07aa70"/>
    <ds:schemaRef ds:uri="0429627a-a0b0-46b7-9ac2-5189ba1952b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7AEBF687-55AC-4D18-B124-B02A0EFB44C3}">
  <ds:schemaRefs>
    <ds:schemaRef ds:uri="7af9c5ea-4c79-49d9-b0a5-ee775c07aa70"/>
    <ds:schemaRef ds:uri="http://purl.org/dc/elements/1.1/"/>
    <ds:schemaRef ds:uri="http://schemas.microsoft.com/office/2006/documentManagement/types"/>
    <ds:schemaRef ds:uri="http://purl.org/dc/dcmitype/"/>
    <ds:schemaRef ds:uri="http://purl.org/dc/terms/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0429627a-a0b0-46b7-9ac2-5189ba1952b1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9F29945B-3840-4AB5-8BE8-404D26ED122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Sustainability Report template (2)</Template>
  <TotalTime>0</TotalTime>
  <Words>1811</Words>
  <Application>Microsoft Office PowerPoint</Application>
  <PresentationFormat>Widescreen</PresentationFormat>
  <Paragraphs>259</Paragraphs>
  <Slides>26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35" baseType="lpstr">
      <vt:lpstr>Aptos</vt:lpstr>
      <vt:lpstr>Arial</vt:lpstr>
      <vt:lpstr>Calibri</vt:lpstr>
      <vt:lpstr>Calibri Light</vt:lpstr>
      <vt:lpstr>Overpass</vt:lpstr>
      <vt:lpstr>Overpass Black</vt:lpstr>
      <vt:lpstr>Overpass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Cindi Blunt</dc:creator>
  <cp:lastModifiedBy>Cindi Blunt</cp:lastModifiedBy>
  <cp:revision>1</cp:revision>
  <dcterms:created xsi:type="dcterms:W3CDTF">2025-04-24T15:49:42Z</dcterms:created>
  <dcterms:modified xsi:type="dcterms:W3CDTF">2025-06-19T11:25:34Z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0x01010093B876CB75660F47972519ECCB25F370</vt:lpwstr>
  </property>
  <property fmtid="{D5CDD505-2E9C-101B-9397-08002B2CF9AE}" pid="3" name="SharedWithUsers">
    <vt:lpwstr>8628;#Alex Seal</vt:lpwstr>
  </property>
  <property fmtid="{D5CDD505-2E9C-101B-9397-08002B2CF9AE}" pid="4" name="FromIndexerChoice">
    <vt:lpwstr>No</vt:lpwstr>
  </property>
  <property fmtid="{D5CDD505-2E9C-101B-9397-08002B2CF9AE}" pid="5" name="FromEgami">
    <vt:lpwstr>No</vt:lpwstr>
  </property>
  <property fmtid="{D5CDD505-2E9C-101B-9397-08002B2CF9AE}" pid="6" name="RelatedEmail">
    <vt:lpwstr>, </vt:lpwstr>
  </property>
  <property fmtid="{D5CDD505-2E9C-101B-9397-08002B2CF9AE}" pid="7" name="DocumentDate">
    <vt:filetime>2023-12-12T14:33:14Z</vt:filetime>
  </property>
  <property fmtid="{D5CDD505-2E9C-101B-9397-08002B2CF9AE}" pid="8" name="MediaServiceImageTags">
    <vt:lpwstr/>
  </property>
</Properties>
</file>