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Ancient </a:t>
            </a:r>
            <a:br>
              <a:rPr lang="en-GB" dirty="0" smtClean="0"/>
            </a:br>
            <a:r>
              <a:rPr lang="en-GB" dirty="0" err="1" smtClean="0"/>
              <a:t>sumers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poppy and </a:t>
            </a:r>
            <a:r>
              <a:rPr lang="en-GB" dirty="0" err="1" smtClean="0"/>
              <a:t>libby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67489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Houses!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4457" y="2142067"/>
            <a:ext cx="5982789" cy="3649133"/>
          </a:xfrm>
        </p:spPr>
        <p:txBody>
          <a:bodyPr/>
          <a:lstStyle/>
          <a:p>
            <a:r>
              <a:rPr lang="en-GB" dirty="0" smtClean="0"/>
              <a:t>The rich </a:t>
            </a:r>
            <a:r>
              <a:rPr lang="en-GB" dirty="0" err="1" smtClean="0"/>
              <a:t>sumers</a:t>
            </a:r>
            <a:r>
              <a:rPr lang="en-GB" dirty="0" smtClean="0"/>
              <a:t> have temples and the poor summers have ordinary houses. Some </a:t>
            </a:r>
            <a:r>
              <a:rPr lang="en-GB" dirty="0" err="1" smtClean="0"/>
              <a:t>sumers</a:t>
            </a:r>
            <a:r>
              <a:rPr lang="en-GB" dirty="0" smtClean="0"/>
              <a:t> build temples to worship their gods . In their houses they have a worship room , banquet </a:t>
            </a:r>
            <a:r>
              <a:rPr lang="en-GB" dirty="0" err="1" smtClean="0"/>
              <a:t>room,wash</a:t>
            </a:r>
            <a:r>
              <a:rPr lang="en-GB" dirty="0" smtClean="0"/>
              <a:t> </a:t>
            </a:r>
            <a:r>
              <a:rPr lang="en-GB" dirty="0" err="1" smtClean="0"/>
              <a:t>room,warm</a:t>
            </a:r>
            <a:r>
              <a:rPr lang="en-GB" dirty="0" smtClean="0"/>
              <a:t> room and resting room.</a:t>
            </a:r>
          </a:p>
          <a:p>
            <a:endParaRPr lang="en-GB" dirty="0"/>
          </a:p>
        </p:txBody>
      </p:sp>
      <p:pic>
        <p:nvPicPr>
          <p:cNvPr id="4" name="Picture 3" descr="Ziggurat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246" y="1639956"/>
            <a:ext cx="3017520" cy="357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11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Jewellery!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ancient summers make necklaces they use blue and </a:t>
            </a:r>
            <a:r>
              <a:rPr lang="en-GB" dirty="0" err="1" smtClean="0"/>
              <a:t>gold.They</a:t>
            </a:r>
            <a:r>
              <a:rPr lang="en-GB" dirty="0" smtClean="0"/>
              <a:t> are very good at making pottery they did not just use clay . The summers were very skilled potters from there time .the summers had a lot of clay .</a:t>
            </a:r>
            <a:endParaRPr lang="en-GB" dirty="0"/>
          </a:p>
        </p:txBody>
      </p:sp>
      <p:pic>
        <p:nvPicPr>
          <p:cNvPr id="4" name="Picture 3" descr="File:Greek - Bracelets from the Olbia Treasure - Walter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424" y="352697"/>
            <a:ext cx="3121152" cy="271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70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 grow wheat , barley , lentil, beans, garlic, onions and milk.</a:t>
            </a:r>
          </a:p>
          <a:p>
            <a:endParaRPr lang="en-GB" dirty="0"/>
          </a:p>
        </p:txBody>
      </p:sp>
      <p:pic>
        <p:nvPicPr>
          <p:cNvPr id="4" name="Picture 3" descr="File:Opened garlic bulb with garlic clov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0"/>
            <a:ext cx="2895600" cy="391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2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Clothes!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Ancient summers spun wool and wove cloth ,then men dyed the </a:t>
            </a:r>
            <a:r>
              <a:rPr lang="en-GB" dirty="0" err="1" smtClean="0"/>
              <a:t>fineshed</a:t>
            </a:r>
            <a:r>
              <a:rPr lang="en-GB" dirty="0" smtClean="0"/>
              <a:t> cloth.</a:t>
            </a:r>
          </a:p>
          <a:p>
            <a:r>
              <a:rPr lang="en-GB" dirty="0" smtClean="0"/>
              <a:t>Did you know both men and women wear skirts.</a:t>
            </a:r>
            <a:endParaRPr lang="en-GB" dirty="0"/>
          </a:p>
        </p:txBody>
      </p:sp>
      <p:pic>
        <p:nvPicPr>
          <p:cNvPr id="4" name="Picture 3" descr="History of clothing and textiles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0"/>
            <a:ext cx="3810000" cy="357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42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Sumers</a:t>
            </a:r>
            <a:r>
              <a:rPr lang="en-GB" dirty="0" smtClean="0"/>
              <a:t> wore </a:t>
            </a:r>
            <a:r>
              <a:rPr lang="en-GB" dirty="0" err="1" smtClean="0"/>
              <a:t>sandels</a:t>
            </a:r>
            <a:r>
              <a:rPr lang="en-GB" dirty="0" smtClean="0"/>
              <a:t> as there shoes and they also wore pumps.</a:t>
            </a:r>
            <a:endParaRPr lang="en-GB" dirty="0"/>
          </a:p>
        </p:txBody>
      </p:sp>
      <p:pic>
        <p:nvPicPr>
          <p:cNvPr id="4" name="Picture 3" descr="File:Byzantine - Pair of Shoes - Walters 73140, 73141.jpg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304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36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64</TotalTime>
  <Words>147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Celestial</vt:lpstr>
      <vt:lpstr>Ancient  sumers</vt:lpstr>
      <vt:lpstr>Houses!</vt:lpstr>
      <vt:lpstr>Jewellery!</vt:lpstr>
      <vt:lpstr>food</vt:lpstr>
      <vt:lpstr>Clothes!</vt:lpstr>
      <vt:lpstr>Shoes.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 sumers</dc:title>
  <dc:creator>Class 3</dc:creator>
  <cp:lastModifiedBy>Class 3</cp:lastModifiedBy>
  <cp:revision>7</cp:revision>
  <dcterms:created xsi:type="dcterms:W3CDTF">2019-10-07T13:00:52Z</dcterms:created>
  <dcterms:modified xsi:type="dcterms:W3CDTF">2019-10-07T14:05:26Z</dcterms:modified>
</cp:coreProperties>
</file>