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7"/>
  </p:notes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75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1D9EAEE-DD46-411F-8C40-4027AECC0924}" type="datetimeFigureOut">
              <a:rPr lang="en-GB" smtClean="0"/>
              <a:t>29/11/2021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0452780-C063-4D74-BF75-F38C3ED076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69504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452780-C063-4D74-BF75-F38C3ED076CD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34375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2523198D-9052-4583-A95A-B72E51058E69}" type="datetimeFigureOut">
              <a:rPr lang="en-GB" smtClean="0"/>
              <a:t>29/11/2021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00166139-5FCD-427F-8532-938897920AE8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814167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3198D-9052-4583-A95A-B72E51058E69}" type="datetimeFigureOut">
              <a:rPr lang="en-GB" smtClean="0"/>
              <a:t>29/11/2021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66139-5FCD-427F-8532-938897920A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13945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3198D-9052-4583-A95A-B72E51058E69}" type="datetimeFigureOut">
              <a:rPr lang="en-GB" smtClean="0"/>
              <a:t>29/11/2021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66139-5FCD-427F-8532-938897920AE8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894832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3198D-9052-4583-A95A-B72E51058E69}" type="datetimeFigureOut">
              <a:rPr lang="en-GB" smtClean="0"/>
              <a:t>29/11/2021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66139-5FCD-427F-8532-938897920A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26404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3198D-9052-4583-A95A-B72E51058E69}" type="datetimeFigureOut">
              <a:rPr lang="en-GB" smtClean="0"/>
              <a:t>29/11/2021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66139-5FCD-427F-8532-938897920AE8}" type="slidenum">
              <a:rPr lang="en-GB" smtClean="0"/>
              <a:t>‹#›</a:t>
            </a:fld>
            <a:endParaRPr lang="en-GB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958443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3198D-9052-4583-A95A-B72E51058E69}" type="datetimeFigureOut">
              <a:rPr lang="en-GB" smtClean="0"/>
              <a:t>29/11/2021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66139-5FCD-427F-8532-938897920AE8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019202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3198D-9052-4583-A95A-B72E51058E69}" type="datetimeFigureOut">
              <a:rPr lang="en-GB" smtClean="0"/>
              <a:t>29/11/2021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66139-5FCD-427F-8532-938897920A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43646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3198D-9052-4583-A95A-B72E51058E69}" type="datetimeFigureOut">
              <a:rPr lang="en-GB" smtClean="0"/>
              <a:t>29/11/2021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66139-5FCD-427F-8532-938897920AE8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402737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3198D-9052-4583-A95A-B72E51058E69}" type="datetimeFigureOut">
              <a:rPr lang="en-GB" smtClean="0"/>
              <a:t>29/11/2021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66139-5FCD-427F-8532-938897920A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06338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3198D-9052-4583-A95A-B72E51058E69}" type="datetimeFigureOut">
              <a:rPr lang="en-GB" smtClean="0"/>
              <a:t>29/11/2021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66139-5FCD-427F-8532-938897920A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00397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3198D-9052-4583-A95A-B72E51058E69}" type="datetimeFigureOut">
              <a:rPr lang="en-GB" smtClean="0"/>
              <a:t>29/11/2021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66139-5FCD-427F-8532-938897920AE8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9211147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3198D-9052-4583-A95A-B72E51058E69}" type="datetimeFigureOut">
              <a:rPr lang="en-GB" smtClean="0"/>
              <a:t>29/11/2021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66139-5FCD-427F-8532-938897920AE8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6151689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3198D-9052-4583-A95A-B72E51058E69}" type="datetimeFigureOut">
              <a:rPr lang="en-GB" smtClean="0"/>
              <a:t>29/11/2021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66139-5FCD-427F-8532-938897920A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462923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3198D-9052-4583-A95A-B72E51058E69}" type="datetimeFigureOut">
              <a:rPr lang="en-GB" smtClean="0"/>
              <a:t>29/11/2021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66139-5FCD-427F-8532-938897920AE8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760695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3198D-9052-4583-A95A-B72E51058E69}" type="datetimeFigureOut">
              <a:rPr lang="en-GB" smtClean="0"/>
              <a:t>29/11/2021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66139-5FCD-427F-8532-938897920AE8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737268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3198D-9052-4583-A95A-B72E51058E69}" type="datetimeFigureOut">
              <a:rPr lang="en-GB" smtClean="0"/>
              <a:t>29/11/2021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66139-5FCD-427F-8532-938897920AE8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3410060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3198D-9052-4583-A95A-B72E51058E69}" type="datetimeFigureOut">
              <a:rPr lang="en-GB" smtClean="0"/>
              <a:t>29/11/2021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66139-5FCD-427F-8532-938897920AE8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958140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2523198D-9052-4583-A95A-B72E51058E69}" type="datetimeFigureOut">
              <a:rPr lang="en-GB" smtClean="0"/>
              <a:t>29/11/2021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00166139-5FCD-427F-8532-938897920A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07075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76401" y="1386693"/>
            <a:ext cx="8783782" cy="2387600"/>
          </a:xfrm>
        </p:spPr>
        <p:txBody>
          <a:bodyPr>
            <a:normAutofit/>
          </a:bodyPr>
          <a:lstStyle/>
          <a:p>
            <a:r>
              <a:rPr lang="en-GB" sz="8000" b="1" u="sng" dirty="0" smtClean="0"/>
              <a:t>DEMOCRACY</a:t>
            </a:r>
            <a:endParaRPr lang="en-GB" sz="8000" b="1" u="sng" dirty="0"/>
          </a:p>
        </p:txBody>
      </p:sp>
    </p:spTree>
    <p:extLst>
      <p:ext uri="{BB962C8B-B14F-4D97-AF65-F5344CB8AC3E}">
        <p14:creationId xmlns:p14="http://schemas.microsoft.com/office/powerpoint/2010/main" val="361439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 smtClean="0"/>
              <a:t>WHAT IS DEMOCRACY ?</a:t>
            </a:r>
            <a:endParaRPr lang="en-GB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5400" dirty="0" smtClean="0"/>
              <a:t>Democracy is a fair political system where all adults vote for an elected government.</a:t>
            </a:r>
            <a:endParaRPr lang="en-GB" sz="5400" dirty="0"/>
          </a:p>
        </p:txBody>
      </p:sp>
      <p:pic>
        <p:nvPicPr>
          <p:cNvPr id="1026" name="Picture 2" descr="What Are The Different Types And Forms Of Democracy?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99729" y="4249232"/>
            <a:ext cx="3116418" cy="18975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077457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WHAT DOES IT MEAN IN THE UK TODAY 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4800" dirty="0" smtClean="0"/>
              <a:t>Adults in the UK vote in elections to choose a political party, MPs and the Prime Minister.</a:t>
            </a:r>
            <a:endParaRPr lang="en-GB" sz="48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47018" y="4003963"/>
            <a:ext cx="2036618" cy="22598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0939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en-GB" sz="2800" dirty="0"/>
              <a:t>In ancient Athens, citizens would gather together on a dusty hill called the </a:t>
            </a:r>
            <a:r>
              <a:rPr lang="en-GB" sz="2800" dirty="0" err="1"/>
              <a:t>Pnyx</a:t>
            </a:r>
            <a:r>
              <a:rPr lang="en-GB" sz="2800" dirty="0"/>
              <a:t>. Here they would decide the city’s laws and who should sit on its ruling council</a:t>
            </a:r>
          </a:p>
        </p:txBody>
      </p:sp>
      <p:pic>
        <p:nvPicPr>
          <p:cNvPr id="2050" name="Picture 2" descr="From the Pnyx to the Acropolis | Archaeology Travel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5295" y="3255432"/>
            <a:ext cx="3012883" cy="2559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9600" dirty="0" err="1" smtClean="0"/>
              <a:t>pnyx</a:t>
            </a:r>
            <a:endParaRPr lang="en-GB" sz="9600" dirty="0"/>
          </a:p>
        </p:txBody>
      </p:sp>
      <p:pic>
        <p:nvPicPr>
          <p:cNvPr id="2052" name="Picture 4" descr="How did the ancient Greeks change the world? - BBC Bitesize"/>
          <p:cNvPicPr>
            <a:picLocks noGrp="1" noChangeAspect="1" noChangeArrowheads="1"/>
          </p:cNvPicPr>
          <p:nvPr>
            <p:ph type="pic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939" r="25939"/>
          <a:stretch>
            <a:fillRect/>
          </a:stretch>
        </p:blipFill>
        <p:spPr bwMode="auto">
          <a:xfrm>
            <a:off x="8145295" y="651164"/>
            <a:ext cx="3012884" cy="26042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26627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3906981"/>
            <a:ext cx="6033656" cy="2327563"/>
          </a:xfrm>
        </p:spPr>
        <p:txBody>
          <a:bodyPr>
            <a:noAutofit/>
          </a:bodyPr>
          <a:lstStyle/>
          <a:p>
            <a:r>
              <a:rPr lang="en-GB" sz="5400" dirty="0" smtClean="0"/>
              <a:t>Today ,we also live in a democracy.</a:t>
            </a:r>
            <a:br>
              <a:rPr lang="en-GB" sz="5400" dirty="0" smtClean="0"/>
            </a:br>
            <a:r>
              <a:rPr lang="en-GB" sz="5400" dirty="0" smtClean="0"/>
              <a:t>Unlike ancient </a:t>
            </a:r>
            <a:r>
              <a:rPr lang="en-GB" sz="5400" dirty="0" err="1" smtClean="0"/>
              <a:t>greek</a:t>
            </a:r>
            <a:r>
              <a:rPr lang="en-GB" sz="5400" dirty="0" smtClean="0"/>
              <a:t> women get to vote too.</a:t>
            </a:r>
            <a:endParaRPr lang="en-GB" sz="54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942109"/>
            <a:ext cx="6241816" cy="1260764"/>
          </a:xfrm>
        </p:spPr>
        <p:txBody>
          <a:bodyPr>
            <a:noAutofit/>
          </a:bodyPr>
          <a:lstStyle/>
          <a:p>
            <a:endParaRPr lang="en-GB" sz="4000" dirty="0"/>
          </a:p>
        </p:txBody>
      </p:sp>
      <p:pic>
        <p:nvPicPr>
          <p:cNvPr id="3074" name="Picture 2" descr="See the source image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33" r="3233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547971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70</TotalTime>
  <Words>90</Words>
  <Application>Microsoft Office PowerPoint</Application>
  <PresentationFormat>Widescreen</PresentationFormat>
  <Paragraphs>9</Paragraphs>
  <Slides>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Garamond</vt:lpstr>
      <vt:lpstr>Organic</vt:lpstr>
      <vt:lpstr>DEMOCRACY</vt:lpstr>
      <vt:lpstr>WHAT IS DEMOCRACY ?</vt:lpstr>
      <vt:lpstr>WHAT DOES IT MEAN IN THE UK TODAY ?</vt:lpstr>
      <vt:lpstr>pnyx</vt:lpstr>
      <vt:lpstr>Today ,we also live in a democracy. Unlike ancient greek women get to vote too.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Monday 22nd November  LO: How did the ancient Greeks influence life today?</dc:title>
  <dc:creator>Jimmy Allen</dc:creator>
  <cp:lastModifiedBy>Albie Tunnicliffe</cp:lastModifiedBy>
  <cp:revision>10</cp:revision>
  <dcterms:created xsi:type="dcterms:W3CDTF">2021-11-22T13:15:40Z</dcterms:created>
  <dcterms:modified xsi:type="dcterms:W3CDTF">2021-11-29T13:49:24Z</dcterms:modified>
</cp:coreProperties>
</file>