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63" d="100"/>
          <a:sy n="63" d="100"/>
        </p:scale>
        <p:origin x="20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3513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4565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111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65955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725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0685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219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2948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3496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644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3746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26095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14529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24783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0222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50263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153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97FC9-2898-4C7E-88D2-6D341F54B245}" type="datetimeFigureOut">
              <a:rPr lang="en-GB" smtClean="0"/>
              <a:t>29/11/2021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B5B33-35B1-4E8A-AB81-13FDB313D19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0022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7725B-9103-4229-98CA-E10203C18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archimedes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29FB25-D587-4017-AAEA-CF2ED754E9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8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F1955-19AF-4E34-AAB4-DB1C34723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278" y="764373"/>
            <a:ext cx="11333922" cy="1293028"/>
          </a:xfrm>
        </p:spPr>
        <p:txBody>
          <a:bodyPr/>
          <a:lstStyle/>
          <a:p>
            <a:pPr algn="l"/>
            <a:r>
              <a:rPr lang="en-GB" dirty="0"/>
              <a:t>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6E34A-6855-42A8-B240-3AE249556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He was a brilliant mathematician who lived in </a:t>
            </a:r>
            <a:r>
              <a:rPr lang="en-GB" dirty="0" err="1"/>
              <a:t>Syrazcuse</a:t>
            </a:r>
            <a:r>
              <a:rPr lang="en-GB" dirty="0"/>
              <a:t> on the island of Sicily.</a:t>
            </a:r>
          </a:p>
          <a:p>
            <a:pPr marL="0" indent="0">
              <a:buNone/>
            </a:pPr>
            <a:r>
              <a:rPr lang="en-GB" dirty="0"/>
              <a:t>He also invented the Archimedes screw(next slide)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9010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2E22D-8E79-4ABA-B2B6-F3CCB470B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Archimedes incredible inventions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4A4AA2A-6297-4830-821D-1156B03D60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1305" y="3429000"/>
            <a:ext cx="4572000" cy="27432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4F3C57-FE51-4BCE-8277-AE7455E42D88}"/>
              </a:ext>
            </a:extLst>
          </p:cNvPr>
          <p:cNvSpPr txBox="1"/>
          <p:nvPr/>
        </p:nvSpPr>
        <p:spPr>
          <a:xfrm>
            <a:off x="5883966" y="2842312"/>
            <a:ext cx="60429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Archimedes screw is a uphill water transportation.</a:t>
            </a:r>
          </a:p>
          <a:p>
            <a:r>
              <a:rPr lang="en-GB" dirty="0"/>
              <a:t>Is a positive-displacement pump that traps fluid from a source of water and the screw forces the water uphill.</a:t>
            </a:r>
          </a:p>
        </p:txBody>
      </p:sp>
    </p:spTree>
    <p:extLst>
      <p:ext uri="{BB962C8B-B14F-4D97-AF65-F5344CB8AC3E}">
        <p14:creationId xmlns:p14="http://schemas.microsoft.com/office/powerpoint/2010/main" val="667603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D6E88-32C1-4AF2-B4D3-EFAD65AE4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Archimedes incredible inventions          </a:t>
            </a:r>
            <a:r>
              <a:rPr lang="en-GB" dirty="0" err="1"/>
              <a:t>jmhnuHeat</a:t>
            </a:r>
            <a:r>
              <a:rPr lang="en-GB" dirty="0"/>
              <a:t> ray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DFE54EA-32D0-4E8D-94EB-0C06BD3D58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643" y="2193925"/>
            <a:ext cx="5565913" cy="402431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0E01C9E-7B68-4EB1-8779-BB5E8384048D}"/>
              </a:ext>
            </a:extLst>
          </p:cNvPr>
          <p:cNvSpPr txBox="1"/>
          <p:nvPr/>
        </p:nvSpPr>
        <p:spPr>
          <a:xfrm>
            <a:off x="6096000" y="2610678"/>
            <a:ext cx="5410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Archimedes' Death Ray worked by focusing the sun's rays using a series of mirrors. These polished, reflective mirrors were held by soldiers along the city's walls to  ignite the boats.</a:t>
            </a:r>
          </a:p>
        </p:txBody>
      </p:sp>
    </p:spTree>
    <p:extLst>
      <p:ext uri="{BB962C8B-B14F-4D97-AF65-F5344CB8AC3E}">
        <p14:creationId xmlns:p14="http://schemas.microsoft.com/office/powerpoint/2010/main" val="223556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4D07-E743-41D7-8A32-38FC133EF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Archimedes principle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FB1900-D725-49C5-AF87-74E1219A5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1600200"/>
            <a:ext cx="4572000" cy="3657600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E2C0643-3FE3-4479-A7E9-4EA36DD93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490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B2427-5C98-4264-A584-CD96117A4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Credits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B25DB4-C9B1-4319-84CD-22B89899DB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60" y="2209800"/>
            <a:ext cx="10820400" cy="4024125"/>
          </a:xfrm>
        </p:spPr>
        <p:txBody>
          <a:bodyPr/>
          <a:lstStyle/>
          <a:p>
            <a:r>
              <a:rPr lang="en-GB" dirty="0"/>
              <a:t>Brain-Charlie </a:t>
            </a:r>
            <a:r>
              <a:rPr lang="en-GB"/>
              <a:t>&amp; Lucas </a:t>
            </a:r>
            <a:endParaRPr lang="en-GB" dirty="0"/>
          </a:p>
          <a:p>
            <a:r>
              <a:rPr lang="en-GB" dirty="0"/>
              <a:t>Pictures-google &amp; paste</a:t>
            </a:r>
          </a:p>
          <a:p>
            <a:r>
              <a:rPr lang="en-GB" dirty="0"/>
              <a:t>Spell check-computer </a:t>
            </a:r>
          </a:p>
          <a:p>
            <a:r>
              <a:rPr lang="en-GB" dirty="0"/>
              <a:t>Lighting-computer battery</a:t>
            </a:r>
          </a:p>
          <a:p>
            <a:r>
              <a:rPr lang="en-GB" dirty="0"/>
              <a:t>Audience-class 3 (humans)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4833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108</TotalTime>
  <Words>117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Century Gothic</vt:lpstr>
      <vt:lpstr>Vapor Trail</vt:lpstr>
      <vt:lpstr>archimedes</vt:lpstr>
      <vt:lpstr>LIFE</vt:lpstr>
      <vt:lpstr>Archimedes incredible inventions</vt:lpstr>
      <vt:lpstr>Archimedes incredible inventions          jmhnuHeat ray</vt:lpstr>
      <vt:lpstr>Archimedes principle </vt:lpstr>
      <vt:lpstr>Credits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archimedes</dc:title>
  <dc:creator>Sandra Jones</dc:creator>
  <cp:lastModifiedBy>Sandra Jones</cp:lastModifiedBy>
  <cp:revision>13</cp:revision>
  <dcterms:created xsi:type="dcterms:W3CDTF">2021-11-22T14:39:42Z</dcterms:created>
  <dcterms:modified xsi:type="dcterms:W3CDTF">2021-11-29T14:40:08Z</dcterms:modified>
</cp:coreProperties>
</file>