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74DA"/>
    <a:srgbClr val="15EF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397" autoAdjust="0"/>
    <p:restoredTop sz="94660"/>
  </p:normalViewPr>
  <p:slideViewPr>
    <p:cSldViewPr snapToGrid="0">
      <p:cViewPr varScale="1">
        <p:scale>
          <a:sx n="65" d="100"/>
          <a:sy n="65" d="100"/>
        </p:scale>
        <p:origin x="96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0FFD6-2068-4ED7-A551-5952D504298D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1219-57E7-4CB2-BFE6-888700829E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523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0FFD6-2068-4ED7-A551-5952D504298D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1219-57E7-4CB2-BFE6-888700829E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823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0FFD6-2068-4ED7-A551-5952D504298D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1219-57E7-4CB2-BFE6-888700829E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081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0FFD6-2068-4ED7-A551-5952D504298D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1219-57E7-4CB2-BFE6-888700829E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657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0FFD6-2068-4ED7-A551-5952D504298D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1219-57E7-4CB2-BFE6-888700829E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67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0FFD6-2068-4ED7-A551-5952D504298D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1219-57E7-4CB2-BFE6-888700829E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491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0FFD6-2068-4ED7-A551-5952D504298D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1219-57E7-4CB2-BFE6-888700829E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233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0FFD6-2068-4ED7-A551-5952D504298D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1219-57E7-4CB2-BFE6-888700829E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400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0FFD6-2068-4ED7-A551-5952D504298D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1219-57E7-4CB2-BFE6-888700829E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473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0FFD6-2068-4ED7-A551-5952D504298D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1219-57E7-4CB2-BFE6-888700829E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599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0FFD6-2068-4ED7-A551-5952D504298D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11219-57E7-4CB2-BFE6-888700829E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677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A0FFD6-2068-4ED7-A551-5952D504298D}" type="datetimeFigureOut">
              <a:rPr lang="en-GB" smtClean="0"/>
              <a:t>07/10/2019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1219-57E7-4CB2-BFE6-888700829E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111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77440" y="274320"/>
            <a:ext cx="77551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0" dirty="0" smtClean="0">
                <a:solidFill>
                  <a:schemeClr val="bg1"/>
                </a:solidFill>
              </a:rPr>
              <a:t>Ancient Sumer</a:t>
            </a:r>
            <a:endParaRPr lang="en-GB" sz="10000" dirty="0">
              <a:solidFill>
                <a:schemeClr val="bg1"/>
              </a:solidFill>
            </a:endParaRPr>
          </a:p>
        </p:txBody>
      </p:sp>
      <p:pic>
        <p:nvPicPr>
          <p:cNvPr id="8" name="Picture 6" descr="Image result for ancient sumer  imag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18486" y="1905536"/>
            <a:ext cx="6878070" cy="447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1756526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14400" y="395417"/>
            <a:ext cx="107256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olidFill>
                  <a:srgbClr val="7030A0"/>
                </a:solidFill>
              </a:rPr>
              <a:t>Ancient Sumer writing </a:t>
            </a:r>
            <a:endParaRPr lang="en-GB" sz="8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861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1161"/>
            <a:ext cx="12160575" cy="523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25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3852" y="169817"/>
            <a:ext cx="1047641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0" dirty="0" smtClean="0">
                <a:solidFill>
                  <a:srgbClr val="2074DA"/>
                </a:solidFill>
              </a:rPr>
              <a:t>The end</a:t>
            </a:r>
            <a:endParaRPr lang="en-GB" sz="20000" dirty="0">
              <a:solidFill>
                <a:srgbClr val="2074DA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76252" y="5170715"/>
            <a:ext cx="920931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 smtClean="0">
                <a:solidFill>
                  <a:srgbClr val="15EF5E"/>
                </a:solidFill>
              </a:rPr>
              <a:t>Made by Auburn, Finlay and Alfred</a:t>
            </a:r>
            <a:endParaRPr lang="en-GB" sz="5000" dirty="0">
              <a:solidFill>
                <a:srgbClr val="15EF5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00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14</Words>
  <Application>Microsoft Office PowerPoint</Application>
  <PresentationFormat>Widescreen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Class 3</dc:creator>
  <cp:lastModifiedBy>Class 3</cp:lastModifiedBy>
  <cp:revision>9</cp:revision>
  <dcterms:created xsi:type="dcterms:W3CDTF">2019-10-07T13:11:35Z</dcterms:created>
  <dcterms:modified xsi:type="dcterms:W3CDTF">2019-10-07T13:59:39Z</dcterms:modified>
</cp:coreProperties>
</file>