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10/7/2019</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10/7/2019</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10/7/2019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10/7/2019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10/7/2019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10/7/2019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10/7/2019</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10/7/2019</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3-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10/7/2019</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7" Type="http://schemas.openxmlformats.org/officeDocument/2006/relationships/image" Target="../media/image4.jpg"/><Relationship Id="rId2" Type="http://schemas.openxmlformats.org/officeDocument/2006/relationships/image" Target="../media/image7.jp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jpg"/><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ANcIENT SUMER</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760665673"/>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7000" b="-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Rockwell" panose="02060603020205020403" pitchFamily="18" charset="0"/>
              </a:rPr>
              <a:t>Jewellery</a:t>
            </a:r>
            <a:br>
              <a:rPr lang="en-GB" dirty="0" smtClean="0">
                <a:latin typeface="Rockwell" panose="02060603020205020403" pitchFamily="18" charset="0"/>
              </a:rPr>
            </a:br>
            <a:endParaRPr lang="en-GB" dirty="0">
              <a:latin typeface="Rockwell" panose="02060603020205020403" pitchFamily="18" charset="0"/>
            </a:endParaRPr>
          </a:p>
        </p:txBody>
      </p:sp>
      <p:sp>
        <p:nvSpPr>
          <p:cNvPr id="3" name="Content Placeholder 2"/>
          <p:cNvSpPr>
            <a:spLocks noGrp="1"/>
          </p:cNvSpPr>
          <p:nvPr>
            <p:ph idx="1"/>
          </p:nvPr>
        </p:nvSpPr>
        <p:spPr/>
        <p:txBody>
          <a:bodyPr/>
          <a:lstStyle/>
          <a:p>
            <a:r>
              <a:rPr lang="en-GB" dirty="0" smtClean="0"/>
              <a:t>The ancient summers hand make all there jewellery for all there standard needs and beauty.</a:t>
            </a:r>
          </a:p>
          <a:p>
            <a:r>
              <a:rPr lang="en-GB" dirty="0" smtClean="0"/>
              <a:t>There jewellery often contained flint, sapphire and gold. They were the common materials but they did use other materials.</a:t>
            </a:r>
          </a:p>
          <a:p>
            <a:r>
              <a:rPr lang="en-GB" dirty="0" smtClean="0"/>
              <a:t>They made bracelets, rings, necklaces, headbands, ankle bracelets and ear rings.</a:t>
            </a:r>
          </a:p>
          <a:p>
            <a:pPr marL="0" indent="0">
              <a:buNone/>
            </a:pPr>
            <a:endParaRPr lang="en-GB" dirty="0" smtClean="0"/>
          </a:p>
          <a:p>
            <a:pPr marL="0" indent="0">
              <a:buNone/>
            </a:pPr>
            <a:endParaRPr lang="en-GB" dirty="0"/>
          </a:p>
          <a:p>
            <a:endParaRPr lang="en-GB" dirty="0" smtClean="0"/>
          </a:p>
          <a:p>
            <a:endParaRPr lang="en-GB" dirty="0" smtClean="0"/>
          </a:p>
          <a:p>
            <a:endParaRPr lang="en-GB" dirty="0"/>
          </a:p>
        </p:txBody>
      </p:sp>
    </p:spTree>
    <p:extLst>
      <p:ext uri="{BB962C8B-B14F-4D97-AF65-F5344CB8AC3E}">
        <p14:creationId xmlns:p14="http://schemas.microsoft.com/office/powerpoint/2010/main" val="4261651867"/>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mph" presetSubtype="0" fill="hold" nodeType="clickEffect">
                                  <p:stCondLst>
                                    <p:cond delay="0"/>
                                  </p:stCondLst>
                                  <p:iterate type="lt">
                                    <p:tmPct val="4000"/>
                                  </p:iterate>
                                  <p:childTnLst>
                                    <p:set>
                                      <p:cBhvr override="childStyle">
                                        <p:cTn id="6" dur="500" fill="hold"/>
                                        <p:tgtEl>
                                          <p:spTgt spid="2"/>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noFill/>
        </p:spPr>
        <p:txBody>
          <a:bodyPr/>
          <a:lstStyle/>
          <a:p>
            <a:r>
              <a:rPr lang="en-GB" dirty="0" smtClean="0"/>
              <a:t>Pottery</a:t>
            </a:r>
            <a:endParaRPr lang="en-GB" dirty="0"/>
          </a:p>
        </p:txBody>
      </p:sp>
      <p:sp>
        <p:nvSpPr>
          <p:cNvPr id="3" name="Content Placeholder 2"/>
          <p:cNvSpPr>
            <a:spLocks noGrp="1"/>
          </p:cNvSpPr>
          <p:nvPr>
            <p:ph idx="1"/>
          </p:nvPr>
        </p:nvSpPr>
        <p:spPr/>
        <p:txBody>
          <a:bodyPr/>
          <a:lstStyle/>
          <a:p>
            <a:pPr marL="0" indent="0">
              <a:buNone/>
            </a:pPr>
            <a:r>
              <a:rPr lang="en-GB" dirty="0" smtClean="0"/>
              <a:t>Pottery is made for having food and every day needs. Pottery is also good for cooking because when it gets hot it doesn’t melt. Pottery is also good for getting fish and water and you can create houses with them by shaping them into a brick.</a:t>
            </a:r>
            <a:endParaRPr lang="en-GB" dirty="0"/>
          </a:p>
        </p:txBody>
      </p:sp>
    </p:spTree>
    <p:extLst>
      <p:ext uri="{BB962C8B-B14F-4D97-AF65-F5344CB8AC3E}">
        <p14:creationId xmlns:p14="http://schemas.microsoft.com/office/powerpoint/2010/main" val="12526059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Buildings </a:t>
            </a:r>
            <a:endParaRPr lang="en-GB" dirty="0"/>
          </a:p>
        </p:txBody>
      </p:sp>
      <p:sp>
        <p:nvSpPr>
          <p:cNvPr id="3" name="Content Placeholder 2"/>
          <p:cNvSpPr>
            <a:spLocks noGrp="1"/>
          </p:cNvSpPr>
          <p:nvPr>
            <p:ph idx="1"/>
          </p:nvPr>
        </p:nvSpPr>
        <p:spPr/>
        <p:txBody>
          <a:bodyPr/>
          <a:lstStyle/>
          <a:p>
            <a:pPr marL="0" indent="0">
              <a:buNone/>
            </a:pPr>
            <a:r>
              <a:rPr lang="en-GB" dirty="0" smtClean="0"/>
              <a:t>If you are in a building you can be a slave to a king in a few years.</a:t>
            </a:r>
          </a:p>
          <a:p>
            <a:pPr marL="0" indent="0">
              <a:buNone/>
            </a:pPr>
            <a:r>
              <a:rPr lang="en-GB" dirty="0" smtClean="0"/>
              <a:t>The buildings are made out of sand , clay, metal, and different wood.</a:t>
            </a:r>
          </a:p>
          <a:p>
            <a:pPr marL="0" indent="0">
              <a:buNone/>
            </a:pPr>
            <a:r>
              <a:rPr lang="en-GB" dirty="0" smtClean="0"/>
              <a:t>There are no more ancient Sumerians buildings but there is still some wrecks from it.</a:t>
            </a:r>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3971291086"/>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0" b="-60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noFill/>
        </p:spPr>
        <p:txBody>
          <a:bodyPr/>
          <a:lstStyle/>
          <a:p>
            <a:r>
              <a:rPr lang="en-GB" dirty="0" smtClean="0"/>
              <a:t>Instruments</a:t>
            </a:r>
            <a:endParaRPr lang="en-GB" dirty="0"/>
          </a:p>
        </p:txBody>
      </p:sp>
      <p:sp>
        <p:nvSpPr>
          <p:cNvPr id="3" name="Content Placeholder 2"/>
          <p:cNvSpPr>
            <a:spLocks noGrp="1"/>
          </p:cNvSpPr>
          <p:nvPr>
            <p:ph idx="1"/>
          </p:nvPr>
        </p:nvSpPr>
        <p:spPr>
          <a:xfrm>
            <a:off x="685800" y="2349304"/>
            <a:ext cx="10820400" cy="4024125"/>
          </a:xfrm>
        </p:spPr>
        <p:txBody>
          <a:bodyPr/>
          <a:lstStyle/>
          <a:p>
            <a:r>
              <a:rPr lang="en-GB" dirty="0" smtClean="0"/>
              <a:t>Instruments are used to calm the children or make them fall to sleep.</a:t>
            </a:r>
          </a:p>
          <a:p>
            <a:r>
              <a:rPr lang="en-GB" dirty="0" smtClean="0"/>
              <a:t>They use to decorate there instruments really nice with gold, sapphire and wood.</a:t>
            </a:r>
          </a:p>
          <a:p>
            <a:r>
              <a:rPr lang="en-GB" dirty="0" smtClean="0"/>
              <a:t>They use to play really relaxing tunes on them and make people calm. </a:t>
            </a:r>
            <a:endParaRPr lang="en-GB" dirty="0"/>
          </a:p>
        </p:txBody>
      </p:sp>
    </p:spTree>
    <p:extLst>
      <p:ext uri="{BB962C8B-B14F-4D97-AF65-F5344CB8AC3E}">
        <p14:creationId xmlns:p14="http://schemas.microsoft.com/office/powerpoint/2010/main" val="3073295522"/>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2895600" cy="475488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754880"/>
            <a:ext cx="2895600" cy="210312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95600" y="1"/>
            <a:ext cx="4563291" cy="3422468"/>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58891" y="0"/>
            <a:ext cx="4733109" cy="6858000"/>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95599" y="3429000"/>
            <a:ext cx="4563291" cy="1714500"/>
          </a:xfrm>
          <a:prstGeom prst="rect">
            <a:avLst/>
          </a:prstGeom>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95598" y="5143499"/>
            <a:ext cx="4563292" cy="1721031"/>
          </a:xfrm>
          <a:prstGeom prst="rect">
            <a:avLst/>
          </a:prstGeom>
        </p:spPr>
      </p:pic>
    </p:spTree>
    <p:extLst>
      <p:ext uri="{BB962C8B-B14F-4D97-AF65-F5344CB8AC3E}">
        <p14:creationId xmlns:p14="http://schemas.microsoft.com/office/powerpoint/2010/main" val="955072719"/>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7823"/>
            <a:ext cx="12192000" cy="6865823"/>
          </a:xfrm>
        </p:spPr>
      </p:pic>
    </p:spTree>
    <p:extLst>
      <p:ext uri="{BB962C8B-B14F-4D97-AF65-F5344CB8AC3E}">
        <p14:creationId xmlns:p14="http://schemas.microsoft.com/office/powerpoint/2010/main" val="1765354293"/>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C4220D"/>
      </a:accent1>
      <a:accent2>
        <a:srgbClr val="EB7712"/>
      </a:accent2>
      <a:accent3>
        <a:srgbClr val="ECBD31"/>
      </a:accent3>
      <a:accent4>
        <a:srgbClr val="92CE4A"/>
      </a:accent4>
      <a:accent5>
        <a:srgbClr val="50CFB4"/>
      </a:accent5>
      <a:accent6>
        <a:srgbClr val="0D8EC5"/>
      </a:accent6>
      <a:hlink>
        <a:srgbClr val="EA5A0C"/>
      </a:hlink>
      <a:folHlink>
        <a:srgbClr val="F09D3A"/>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FE1EB5C7-81A8-4CBA-AE6E-B3BF73DC3895}"/>
    </a:ext>
  </a:extLst>
</a:theme>
</file>

<file path=docProps/app.xml><?xml version="1.0" encoding="utf-8"?>
<Properties xmlns="http://schemas.openxmlformats.org/officeDocument/2006/extended-properties" xmlns:vt="http://schemas.openxmlformats.org/officeDocument/2006/docPropsVTypes">
  <Template>TM04033937[[fn=Vapor Trail]]</Template>
  <TotalTime>57</TotalTime>
  <Words>203</Words>
  <Application>Microsoft Office PowerPoint</Application>
  <PresentationFormat>Widescreen</PresentationFormat>
  <Paragraphs>27</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Century Gothic</vt:lpstr>
      <vt:lpstr>Rockwell</vt:lpstr>
      <vt:lpstr>Vapor Trail</vt:lpstr>
      <vt:lpstr>ANcIENT SUMER</vt:lpstr>
      <vt:lpstr>Jewellery </vt:lpstr>
      <vt:lpstr>Pottery</vt:lpstr>
      <vt:lpstr>Buildings </vt:lpstr>
      <vt:lpstr>Instruments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ANcIENT SUMER</dc:title>
  <dc:creator>Class 3</dc:creator>
  <cp:lastModifiedBy>Class 3</cp:lastModifiedBy>
  <cp:revision>7</cp:revision>
  <dcterms:created xsi:type="dcterms:W3CDTF">2019-10-07T13:01:09Z</dcterms:created>
  <dcterms:modified xsi:type="dcterms:W3CDTF">2019-10-07T13:58:27Z</dcterms:modified>
</cp:coreProperties>
</file>