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20E60-CC63-4C60-A213-6A667E131AA5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B7CCF-ECE9-4878-AC10-23C2EA4E1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39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20E60-CC63-4C60-A213-6A667E131AA5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B7CCF-ECE9-4878-AC10-23C2EA4E1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408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20E60-CC63-4C60-A213-6A667E131AA5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B7CCF-ECE9-4878-AC10-23C2EA4E1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099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20E60-CC63-4C60-A213-6A667E131AA5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B7CCF-ECE9-4878-AC10-23C2EA4E1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31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20E60-CC63-4C60-A213-6A667E131AA5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B7CCF-ECE9-4878-AC10-23C2EA4E1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0141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20E60-CC63-4C60-A213-6A667E131AA5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B7CCF-ECE9-4878-AC10-23C2EA4E1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633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20E60-CC63-4C60-A213-6A667E131AA5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B7CCF-ECE9-4878-AC10-23C2EA4E1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968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20E60-CC63-4C60-A213-6A667E131AA5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B7CCF-ECE9-4878-AC10-23C2EA4E1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30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20E60-CC63-4C60-A213-6A667E131AA5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B7CCF-ECE9-4878-AC10-23C2EA4E1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516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20E60-CC63-4C60-A213-6A667E131AA5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B7CCF-ECE9-4878-AC10-23C2EA4E1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366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20E60-CC63-4C60-A213-6A667E131AA5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B7CCF-ECE9-4878-AC10-23C2EA4E1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568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20E60-CC63-4C60-A213-6A667E131AA5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7B7CCF-ECE9-4878-AC10-23C2EA4E1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24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183944" y="2511083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CCFF99"/>
                </a:solidFill>
              </a:rPr>
              <a:t>Ancient       </a:t>
            </a:r>
            <a:r>
              <a:rPr lang="en-US" sz="4000" dirty="0" err="1" smtClean="0">
                <a:solidFill>
                  <a:srgbClr val="CCFF99"/>
                </a:solidFill>
              </a:rPr>
              <a:t>sumer</a:t>
            </a:r>
            <a:endParaRPr lang="en-US" sz="4000" kern="1200" dirty="0">
              <a:solidFill>
                <a:srgbClr val="CCFF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64726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aily Life in Ancient Mesopotam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3381"/>
            <a:ext cx="5355923" cy="3014619"/>
          </a:xfrm>
          <a:prstGeom prst="rect">
            <a:avLst/>
          </a:prstGeom>
        </p:spPr>
      </p:pic>
      <p:pic>
        <p:nvPicPr>
          <p:cNvPr id="7" name="Picture 6" descr="Ziggurat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1132" y="0"/>
            <a:ext cx="4890868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377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22166" y="1561514"/>
            <a:ext cx="23352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Jewellery</a:t>
            </a:r>
            <a:endParaRPr lang="en-GB" sz="40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75052" y="3854548"/>
            <a:ext cx="448759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The Ancient Sumerians made jewellery out of  ,gold, lapis and lime stone. The oldest piece of Ancient Sumer jewellery is meant to be 100,000 years old . The jewellery was firs made in Mesopotamia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5" name="Picture 4" descr="File:Greek - Bracelets from the Olbia Treasure - Walters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895" y="675249"/>
            <a:ext cx="3981157" cy="2588456"/>
          </a:xfrm>
          <a:prstGeom prst="rect">
            <a:avLst/>
          </a:prstGeom>
        </p:spPr>
      </p:pic>
      <p:pic>
        <p:nvPicPr>
          <p:cNvPr id="6" name="Picture 5" descr="Head dress | British Museum Gold, carnelian and lapis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5870" y="89968"/>
            <a:ext cx="3699803" cy="3173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020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90314" y="2377440"/>
            <a:ext cx="46001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In 3200 BC they invented wheels for vehicles </a:t>
            </a:r>
            <a:r>
              <a:rPr lang="en-GB" sz="20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a</a:t>
            </a:r>
            <a:r>
              <a:rPr lang="en-GB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lso they made good sewage system.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530992" y="717452"/>
            <a:ext cx="2686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Inventions</a:t>
            </a:r>
            <a:endParaRPr lang="en-GB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3812345" y="3727938"/>
            <a:ext cx="36435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They were also exquisite at making jewellery and pottery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5" name="Picture 4" descr="File:Iron wheels with bronze hubs - Nabu Temple, Palace of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3955" y="3210223"/>
            <a:ext cx="4928045" cy="3515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337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54880" y="2025748"/>
            <a:ext cx="5134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Ancient Sumerian Gods</a:t>
            </a:r>
            <a:endParaRPr lang="en-GB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4529797" y="4164037"/>
            <a:ext cx="409369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There are six Sumerian Gods this is them:</a:t>
            </a:r>
          </a:p>
          <a:p>
            <a:r>
              <a:rPr lang="en-GB" dirty="0" smtClean="0"/>
              <a:t>Utu,</a:t>
            </a:r>
          </a:p>
          <a:p>
            <a:r>
              <a:rPr lang="en-GB" dirty="0" smtClean="0"/>
              <a:t>Enlil,</a:t>
            </a:r>
          </a:p>
          <a:p>
            <a:r>
              <a:rPr lang="en-GB" dirty="0" smtClean="0"/>
              <a:t>Enki,</a:t>
            </a:r>
          </a:p>
          <a:p>
            <a:r>
              <a:rPr lang="en-GB" dirty="0" err="1" smtClean="0"/>
              <a:t>Anunnaki</a:t>
            </a:r>
            <a:r>
              <a:rPr lang="en-GB" dirty="0" smtClean="0"/>
              <a:t>,</a:t>
            </a:r>
          </a:p>
          <a:p>
            <a:r>
              <a:rPr lang="en-GB" dirty="0" smtClean="0"/>
              <a:t>Nanna,</a:t>
            </a:r>
          </a:p>
          <a:p>
            <a:r>
              <a:rPr lang="en-GB" dirty="0"/>
              <a:t>a</a:t>
            </a:r>
            <a:r>
              <a:rPr lang="en-GB" dirty="0" smtClean="0"/>
              <a:t>nd </a:t>
            </a:r>
            <a:r>
              <a:rPr lang="en-GB" dirty="0" err="1" smtClean="0"/>
              <a:t>Ninursag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4" name="Picture 3" descr="Aliens and Ancient Sume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47" y="1200823"/>
            <a:ext cx="4514850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611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87595" y="3123029"/>
            <a:ext cx="478301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Ancient </a:t>
            </a:r>
            <a:r>
              <a:rPr lang="en-GB" sz="28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sumer</a:t>
            </a:r>
            <a:r>
              <a:rPr lang="en-GB" sz="28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had many cities but the biggest city was </a:t>
            </a:r>
            <a:r>
              <a:rPr lang="en-GB" sz="28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Uruk</a:t>
            </a:r>
            <a:r>
              <a:rPr lang="en-GB" sz="28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it was around in 2800BC. They made most of there jewellery in Mesopotamia</a:t>
            </a:r>
            <a:r>
              <a:rPr lang="en-GB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. </a:t>
            </a:r>
            <a:endParaRPr lang="en-GB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8098" y="1378634"/>
            <a:ext cx="4051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smtClean="0">
                <a:solidFill>
                  <a:srgbClr val="FFFF00"/>
                </a:solidFill>
              </a:rPr>
              <a:t>Cities.</a:t>
            </a:r>
            <a:endParaRPr lang="en-GB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9794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120</Words>
  <Application>Microsoft Office PowerPoint</Application>
  <PresentationFormat>Widescreen</PresentationFormat>
  <Paragraphs>16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Class 3</dc:creator>
  <cp:lastModifiedBy>Class 3</cp:lastModifiedBy>
  <cp:revision>7</cp:revision>
  <dcterms:created xsi:type="dcterms:W3CDTF">2019-10-07T13:10:24Z</dcterms:created>
  <dcterms:modified xsi:type="dcterms:W3CDTF">2019-10-07T14:04:11Z</dcterms:modified>
</cp:coreProperties>
</file>