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6" r:id="rId1"/>
  </p:sldMasterIdLst>
  <p:notesMasterIdLst>
    <p:notesMasterId r:id="rId5"/>
  </p:notes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75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1CFC41C-EF08-426E-B232-732600D5C0D4}" type="datetimeFigureOut">
              <a:rPr lang="en-GB" smtClean="0"/>
              <a:t>22/11/2021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914EE28-F273-481A-A417-6A2FCC4C52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41963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14EE28-F273-481A-A417-6A2FCC4C523F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528681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14EE28-F273-481A-A417-6A2FCC4C523F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27426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58984" y="1792224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2523198D-9052-4583-A95A-B72E51058E69}" type="datetimeFigureOut">
              <a:rPr lang="en-GB" smtClean="0"/>
              <a:t>22/11/2021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51976" y="3227832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/>
          <a:lstStyle/>
          <a:p>
            <a:fld id="{00166139-5FCD-427F-8532-938897920A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63667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3198D-9052-4583-A95A-B72E51058E69}" type="datetimeFigureOut">
              <a:rPr lang="en-GB" smtClean="0"/>
              <a:t>22/11/2021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166139-5FCD-427F-8532-938897920A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50765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677645"/>
            <a:ext cx="4351025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3198D-9052-4583-A95A-B72E51058E69}" type="datetimeFigureOut">
              <a:rPr lang="en-GB" smtClean="0"/>
              <a:t>22/11/2021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166139-5FCD-427F-8532-938897920A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1599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3198D-9052-4583-A95A-B72E51058E69}" type="datetimeFigureOut">
              <a:rPr lang="en-GB" smtClean="0"/>
              <a:t>22/11/2021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166139-5FCD-427F-8532-938897920A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3912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179762"/>
            <a:ext cx="4825159" cy="28400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3198D-9052-4583-A95A-B72E51058E69}" type="datetimeFigureOut">
              <a:rPr lang="en-GB" smtClean="0"/>
              <a:t>22/11/2021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166139-5FCD-427F-8532-938897920A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67611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3198D-9052-4583-A95A-B72E51058E69}" type="datetimeFigureOut">
              <a:rPr lang="en-GB" smtClean="0"/>
              <a:t>22/11/2021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166139-5FCD-427F-8532-938897920A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56720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3198D-9052-4583-A95A-B72E51058E69}" type="datetimeFigureOut">
              <a:rPr lang="en-GB" smtClean="0"/>
              <a:t>22/11/2021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166139-5FCD-427F-8532-938897920A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28066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6" cy="4572000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3198D-9052-4583-A95A-B72E51058E69}" type="datetimeFigureOut">
              <a:rPr lang="en-GB" smtClean="0"/>
              <a:t>22/11/2021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166139-5FCD-427F-8532-938897920A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91587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693333"/>
            <a:ext cx="3865134" cy="1735667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3198D-9052-4583-A95A-B72E51058E69}" type="datetimeFigureOut">
              <a:rPr lang="en-GB" smtClean="0"/>
              <a:t>22/11/2021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166139-5FCD-427F-8532-938897920A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9805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4969927"/>
            <a:ext cx="8825659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4" y="685800"/>
            <a:ext cx="8825659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536665"/>
            <a:ext cx="8825658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3198D-9052-4583-A95A-B72E51058E69}" type="datetimeFigureOut">
              <a:rPr lang="en-GB" smtClean="0"/>
              <a:t>22/11/2021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166139-5FCD-427F-8532-938897920A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93754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8798" y="1063417"/>
            <a:ext cx="8831816" cy="1372986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3198D-9052-4583-A95A-B72E51058E69}" type="datetimeFigureOut">
              <a:rPr lang="en-GB" smtClean="0"/>
              <a:t>22/11/2021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166139-5FCD-427F-8532-938897920A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084060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7" name="Rectangle 1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Oval 24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6" name="TextBox 15"/>
          <p:cNvSpPr txBox="1"/>
          <p:nvPr/>
        </p:nvSpPr>
        <p:spPr bwMode="gray">
          <a:xfrm>
            <a:off x="881566" y="607336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884458" y="2613787"/>
            <a:ext cx="6527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2134"/>
            <a:ext cx="8453906" cy="2696632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3121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9"/>
            <a:ext cx="9244897" cy="997857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3198D-9052-4583-A95A-B72E51058E69}" type="datetimeFigureOut">
              <a:rPr lang="en-GB" smtClean="0"/>
              <a:t>22/11/2021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166139-5FCD-427F-8532-938897920A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835033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4967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3198D-9052-4583-A95A-B72E51058E69}" type="datetimeFigureOut">
              <a:rPr lang="en-GB" smtClean="0"/>
              <a:t>22/11/2021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166139-5FCD-427F-8532-938897920A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45938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2"/>
            <a:ext cx="314187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3" y="3179764"/>
            <a:ext cx="314187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700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3"/>
            <a:ext cx="314700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8135" y="2603501"/>
            <a:ext cx="314573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8329" y="3179762"/>
            <a:ext cx="3145536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3198D-9052-4583-A95A-B72E51058E69}" type="datetimeFigureOut">
              <a:rPr lang="en-GB" smtClean="0"/>
              <a:t>22/11/2021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166139-5FCD-427F-8532-938897920A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191588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6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4"/>
            <a:ext cx="3050438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2" y="2603500"/>
            <a:ext cx="2691243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70172" y="5109105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2775" y="4532845"/>
            <a:ext cx="30510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2775" y="5109104"/>
            <a:ext cx="3051096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3198D-9052-4583-A95A-B72E51058E69}" type="datetimeFigureOut">
              <a:rPr lang="en-GB" smtClean="0"/>
              <a:t>22/11/2021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561111" y="6391838"/>
            <a:ext cx="3644282" cy="304801"/>
          </a:xfrm>
        </p:spPr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166139-5FCD-427F-8532-938897920A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435935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95439" y="6391838"/>
            <a:ext cx="990599" cy="304799"/>
          </a:xfrm>
        </p:spPr>
        <p:txBody>
          <a:bodyPr/>
          <a:lstStyle/>
          <a:p>
            <a:fld id="{2523198D-9052-4583-A95A-B72E51058E69}" type="datetimeFigureOut">
              <a:rPr lang="en-GB" smtClean="0"/>
              <a:t>22/11/2021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166139-5FCD-427F-8532-938897920A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440706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 bwMode="gray"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78467"/>
            <a:ext cx="1409965" cy="4748590"/>
          </a:xfrm>
        </p:spPr>
        <p:txBody>
          <a:bodyPr vert="eaVert" anchor="b" anchorCtr="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7"/>
            <a:ext cx="6256025" cy="474859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53104" y="6391838"/>
            <a:ext cx="992135" cy="304799"/>
          </a:xfrm>
        </p:spPr>
        <p:txBody>
          <a:bodyPr/>
          <a:lstStyle/>
          <a:p>
            <a:fld id="{2523198D-9052-4583-A95A-B72E51058E69}" type="datetimeFigureOut">
              <a:rPr lang="en-GB" smtClean="0"/>
              <a:t>22/11/2021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166139-5FCD-427F-8532-938897920A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66993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3104" y="6391838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2523198D-9052-4583-A95A-B72E51058E69}" type="datetimeFigureOut">
              <a:rPr lang="en-GB" smtClean="0"/>
              <a:t>22/11/2021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endParaRPr lang="en-GB"/>
          </a:p>
        </p:txBody>
      </p:sp>
      <p:sp>
        <p:nvSpPr>
          <p:cNvPr id="21" name="Rectangle 2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00166139-5FCD-427F-8532-938897920A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60570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7" r:id="rId1"/>
    <p:sldLayoutId id="2147483768" r:id="rId2"/>
    <p:sldLayoutId id="2147483769" r:id="rId3"/>
    <p:sldLayoutId id="2147483770" r:id="rId4"/>
    <p:sldLayoutId id="2147483771" r:id="rId5"/>
    <p:sldLayoutId id="2147483772" r:id="rId6"/>
    <p:sldLayoutId id="2147483773" r:id="rId7"/>
    <p:sldLayoutId id="2147483774" r:id="rId8"/>
    <p:sldLayoutId id="2147483775" r:id="rId9"/>
    <p:sldLayoutId id="2147483776" r:id="rId10"/>
    <p:sldLayoutId id="2147483777" r:id="rId11"/>
    <p:sldLayoutId id="2147483778" r:id="rId12"/>
    <p:sldLayoutId id="2147483779" r:id="rId13"/>
    <p:sldLayoutId id="2147483780" r:id="rId14"/>
    <p:sldLayoutId id="2147483781" r:id="rId15"/>
    <p:sldLayoutId id="2147483782" r:id="rId16"/>
    <p:sldLayoutId id="2147483783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55558" y="1206584"/>
            <a:ext cx="9144000" cy="2387600"/>
          </a:xfrm>
        </p:spPr>
        <p:txBody>
          <a:bodyPr>
            <a:normAutofit fontScale="90000"/>
          </a:bodyPr>
          <a:lstStyle/>
          <a:p>
            <a:r>
              <a:rPr lang="en-GB" b="1" u="sng" dirty="0" smtClean="0"/>
              <a:t>Monday 22</a:t>
            </a:r>
            <a:r>
              <a:rPr lang="en-GB" b="1" u="sng" baseline="30000" dirty="0" smtClean="0"/>
              <a:t>nd</a:t>
            </a:r>
            <a:r>
              <a:rPr lang="en-GB" b="1" u="sng" dirty="0" smtClean="0"/>
              <a:t> November</a:t>
            </a:r>
            <a:br>
              <a:rPr lang="en-GB" b="1" u="sng" dirty="0" smtClean="0"/>
            </a:br>
            <a:r>
              <a:rPr lang="en-GB" b="1" u="sng" dirty="0" smtClean="0"/>
              <a:t/>
            </a:r>
            <a:br>
              <a:rPr lang="en-GB" b="1" u="sng" dirty="0" smtClean="0"/>
            </a:br>
            <a:r>
              <a:rPr lang="en-GB" b="1" u="sng" dirty="0" smtClean="0"/>
              <a:t>LO: How did the ancient Greeks influence life today?</a:t>
            </a:r>
            <a:endParaRPr lang="en-GB" b="1" u="sng" dirty="0"/>
          </a:p>
        </p:txBody>
      </p:sp>
    </p:spTree>
    <p:extLst>
      <p:ext uri="{BB962C8B-B14F-4D97-AF65-F5344CB8AC3E}">
        <p14:creationId xmlns:p14="http://schemas.microsoft.com/office/powerpoint/2010/main" val="3614395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9600" dirty="0" smtClean="0"/>
              <a:t>Archimedes</a:t>
            </a:r>
            <a:endParaRPr lang="en-GB" sz="9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16181" y="2603499"/>
            <a:ext cx="8664431" cy="2204027"/>
          </a:xfrm>
        </p:spPr>
        <p:txBody>
          <a:bodyPr/>
          <a:lstStyle/>
          <a:p>
            <a:r>
              <a:rPr lang="en-GB" dirty="0" smtClean="0"/>
              <a:t>Even after 3,000 years, we’re still using ancient </a:t>
            </a:r>
            <a:r>
              <a:rPr lang="en-GB" dirty="0"/>
              <a:t>G</a:t>
            </a:r>
            <a:r>
              <a:rPr lang="en-GB" dirty="0" smtClean="0"/>
              <a:t>reek in math , </a:t>
            </a:r>
            <a:r>
              <a:rPr lang="en-GB" dirty="0" err="1" smtClean="0"/>
              <a:t>sience</a:t>
            </a:r>
            <a:r>
              <a:rPr lang="en-GB" dirty="0" smtClean="0"/>
              <a:t> and art.</a:t>
            </a:r>
          </a:p>
          <a:p>
            <a:r>
              <a:rPr lang="en-GB" dirty="0" smtClean="0"/>
              <a:t>Our alphabet is </a:t>
            </a:r>
            <a:r>
              <a:rPr lang="en-GB" dirty="0" err="1" smtClean="0"/>
              <a:t>bast</a:t>
            </a:r>
            <a:r>
              <a:rPr lang="en-GB" dirty="0" smtClean="0"/>
              <a:t> on Greek one.</a:t>
            </a:r>
          </a:p>
          <a:p>
            <a:r>
              <a:rPr lang="en-GB" dirty="0" err="1"/>
              <a:t>C</a:t>
            </a:r>
            <a:r>
              <a:rPr lang="en-GB" dirty="0" err="1" smtClean="0"/>
              <a:t>hech</a:t>
            </a:r>
            <a:r>
              <a:rPr lang="en-GB" dirty="0" smtClean="0"/>
              <a:t> a </a:t>
            </a:r>
            <a:r>
              <a:rPr lang="en-GB" dirty="0" err="1" smtClean="0"/>
              <a:t>diconery</a:t>
            </a:r>
            <a:r>
              <a:rPr lang="en-GB" dirty="0" smtClean="0"/>
              <a:t> and you’ll fined hundred of word that come from </a:t>
            </a:r>
            <a:r>
              <a:rPr lang="en-GB" dirty="0" err="1" smtClean="0"/>
              <a:t>Ancint</a:t>
            </a:r>
            <a:r>
              <a:rPr lang="en-GB" dirty="0" smtClean="0"/>
              <a:t> Greek.</a:t>
            </a:r>
          </a:p>
          <a:p>
            <a:r>
              <a:rPr lang="en-GB" dirty="0" smtClean="0"/>
              <a:t>He was </a:t>
            </a:r>
            <a:r>
              <a:rPr lang="en-GB" dirty="0" err="1" smtClean="0"/>
              <a:t>arownad</a:t>
            </a:r>
            <a:r>
              <a:rPr lang="en-GB" dirty="0" smtClean="0"/>
              <a:t> in the Olympics.</a:t>
            </a:r>
          </a:p>
          <a:p>
            <a:pPr marL="0" indent="0">
              <a:buNone/>
            </a:pPr>
            <a:endParaRPr lang="en-GB" dirty="0" smtClean="0"/>
          </a:p>
          <a:p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077457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>
        <p14:glitter pattern="hexago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842653"/>
            <a:ext cx="8825658" cy="967381"/>
          </a:xfrm>
        </p:spPr>
        <p:txBody>
          <a:bodyPr/>
          <a:lstStyle/>
          <a:p>
            <a:r>
              <a:rPr lang="en-GB" sz="1800" dirty="0" smtClean="0"/>
              <a:t>His </a:t>
            </a:r>
            <a:r>
              <a:rPr lang="en-GB" sz="1800" dirty="0" err="1" smtClean="0"/>
              <a:t>fiset</a:t>
            </a:r>
            <a:r>
              <a:rPr lang="en-GB" sz="1800" dirty="0" smtClean="0"/>
              <a:t> </a:t>
            </a:r>
            <a:r>
              <a:rPr lang="en-GB" sz="1800" dirty="0" err="1" smtClean="0"/>
              <a:t>idear</a:t>
            </a:r>
            <a:endParaRPr lang="en-GB" sz="1800" dirty="0"/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>
          <a:xfrm>
            <a:off x="1154955" y="2992582"/>
            <a:ext cx="8825658" cy="2701636"/>
          </a:xfrm>
        </p:spPr>
        <p:txBody>
          <a:bodyPr/>
          <a:lstStyle/>
          <a:p>
            <a:r>
              <a:rPr lang="en-GB" dirty="0" smtClean="0"/>
              <a:t>He  BESCUVED HIS FEARST IDEA IN THE BATH , HE RAN DOWN THE STREET SHOOWING I GOT IT I GOT IT 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07361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 Boardroom">
  <a:themeElements>
    <a:clrScheme name="Ion Boardroom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59</TotalTime>
  <Words>77</Words>
  <Application>Microsoft Office PowerPoint</Application>
  <PresentationFormat>Widescreen</PresentationFormat>
  <Paragraphs>11</Paragraphs>
  <Slides>3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Calibri</vt:lpstr>
      <vt:lpstr>Century Gothic</vt:lpstr>
      <vt:lpstr>Wingdings 3</vt:lpstr>
      <vt:lpstr>Ion Boardroom</vt:lpstr>
      <vt:lpstr>Monday 22nd November  LO: How did the ancient Greeks influence life today?</vt:lpstr>
      <vt:lpstr>Archimedes</vt:lpstr>
      <vt:lpstr>His fiset idear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Monday 22nd November  LO: How did the ancient Greeks influence life today?</dc:title>
  <dc:creator>Jimmy Allen</dc:creator>
  <cp:lastModifiedBy>Fred Tabbenor</cp:lastModifiedBy>
  <cp:revision>7</cp:revision>
  <dcterms:created xsi:type="dcterms:W3CDTF">2021-11-22T13:15:40Z</dcterms:created>
  <dcterms:modified xsi:type="dcterms:W3CDTF">2021-11-22T15:10:23Z</dcterms:modified>
</cp:coreProperties>
</file>